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FF8"/>
    <a:srgbClr val="FFFFFF"/>
    <a:srgbClr val="F9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CE5702-A07F-DCFC-AFE4-08472B62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FA52E2C-EE8E-69A0-C76C-AFF789FC1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39B3F0-36E6-B7CE-4E8F-8914F77D2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442F-1005-4C2C-89F7-CCFAFF58136C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4364AA-AFA6-5384-9FB2-531B54DE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92C3CC-86D9-5AF3-53DB-69D5EFA4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4DBF-BDE3-4473-AA41-ABA82DCED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79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0C9B1-9182-967D-D5DC-E691463E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CC2656F-4CF5-64BF-AA5A-D63D79F5F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65387F-6F4B-02FA-D150-A90067232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442F-1005-4C2C-89F7-CCFAFF58136C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EB4AE6-14D1-01FF-8E7A-1C095EF3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A6CEC8-C1BD-5379-38EE-720BB6D3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4DBF-BDE3-4473-AA41-ABA82DCED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2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8A59845-CFFC-191F-7688-01D5F7643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E93303E-D47C-4D22-13D3-A43D8C4AA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906C26-91BC-7762-CE9F-0C9C9B773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442F-1005-4C2C-89F7-CCFAFF58136C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563BB3-2726-6B4D-6B1C-E3D15B4A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CD5CD7-BA4B-E69B-F25A-3192AE7AD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4DBF-BDE3-4473-AA41-ABA82DCED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19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2902AC-C7C9-E645-C269-FB096CA46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3E04EE-54AE-EE4B-6A3B-ACD42A745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B5CA24-41E2-69B2-D0F8-C5A43195F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442F-1005-4C2C-89F7-CCFAFF58136C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C8AD-C092-9F34-ACCF-AD549D71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E119B8-ED6A-585C-A254-CBAE96422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4DBF-BDE3-4473-AA41-ABA82DCED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58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24E582-B7EF-3F3E-725A-01EFA3917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0D1351-0941-E5D2-9900-92B99D5C0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67AE92-91C4-7F1D-56A3-7C20D95D3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442F-1005-4C2C-89F7-CCFAFF58136C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32831B-9FF1-A298-3444-69160C99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E2C6C9-5FEC-AFE2-5770-9179ABE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4DBF-BDE3-4473-AA41-ABA82DCED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34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A3F16A-DC37-ABCC-0D7A-CB1E9C5AE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607C31-B538-D50A-7168-CDD52EE61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A69D4A-A062-C6EB-C80B-B1A07EE14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1D3861-249B-A695-DE47-C865542E2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442F-1005-4C2C-89F7-CCFAFF58136C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AA0F51-6FBC-BF86-3AFC-7AE8746A8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42070E-9997-7219-3696-60938F75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4DBF-BDE3-4473-AA41-ABA82DCED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37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493BDA-3300-4FE4-FED5-556338849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19A0D99-05E0-D5BE-1D83-CC1830F4A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01ECD4-EA1D-3632-0054-15A99BE8C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44F00B8-294A-0900-274C-F719858DD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C9CB305-3ECA-D2B9-6237-2448D9271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AFA6C30-A82D-47B0-28D3-24B4FA000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442F-1005-4C2C-89F7-CCFAFF58136C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B636F65-3755-509F-1ABA-073C7DEF0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EDFCF93-3ED7-1641-08A6-9DF9F0F98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4DBF-BDE3-4473-AA41-ABA82DCED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10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BB9EBE-0DCF-7430-B23C-B53817FED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022EC9-CDDF-A3D0-94C1-EEC369183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442F-1005-4C2C-89F7-CCFAFF58136C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E6D186D-E114-296F-F598-7CD6FF848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B900286-5F9C-34FA-BA60-DE45FB58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4DBF-BDE3-4473-AA41-ABA82DCED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64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F04D97F-99FC-979E-5DC1-23C38AEB3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442F-1005-4C2C-89F7-CCFAFF58136C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FBE2924-2BD9-7B39-295E-5C025F48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F50B43-4E82-FA3F-7FDB-9EA29602E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4DBF-BDE3-4473-AA41-ABA82DCED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920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651580-860C-019A-DEA5-2A46DE62F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F41E25-DEBB-48D7-B984-C21E9D620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CA60280-3686-5ACA-D3DA-7D7A209E9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3DE4C1-C041-1BBD-95A1-D9CC58033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442F-1005-4C2C-89F7-CCFAFF58136C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6BB2C0-F788-FDB7-EB57-98D71AC8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ED5004-E70D-CEDE-6CB1-B389FD33E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4DBF-BDE3-4473-AA41-ABA82DCED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81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14D853-C476-760F-66BF-BC6DC94CE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CFA2C0A-45CE-BB9B-D434-A1C90B7A3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29DB683-C62D-F7FC-AC50-BFA3C5A63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DA6FDE-2754-F276-9C80-1D1E1679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442F-1005-4C2C-89F7-CCFAFF58136C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84062B-CCEF-D669-3A44-C64EC7202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9B0377-436B-FA3F-6469-358EE29A7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4DBF-BDE3-4473-AA41-ABA82DCED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56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B41CECD-DDE9-0AAF-F5EE-2C0D92C84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EEC8E4-DBBD-7340-3681-3ED678259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FCC268-EF1D-7978-454E-58F1A5995A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E442F-1005-4C2C-89F7-CCFAFF58136C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32ABB0-474E-C721-3E4E-1B3B0AD7A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A1C696-9643-2348-43B9-CE71FDACA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44DBF-BDE3-4473-AA41-ABA82DCED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45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9A3847-9DF7-2F01-3AD2-5DEA82A21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2542"/>
            <a:ext cx="9144000" cy="2377767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VÝHODY MENŠÍCH EKOLOGICKY HOSPODAŘÍCÍCH FAREM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61D719-33B3-0EF1-2480-D634350A0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72" y="4280309"/>
            <a:ext cx="3944158" cy="221512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639128A-F41B-83FC-E815-76C190E62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2084" y="260268"/>
            <a:ext cx="2731831" cy="240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6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2BE30A-0683-EAD8-068F-A82E43245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>
                <a:latin typeface="Courier New" panose="02070309020205020404" pitchFamily="49" charset="0"/>
                <a:cs typeface="Courier New" panose="02070309020205020404" pitchFamily="49" charset="0"/>
              </a:rPr>
              <a:t>EKO FARMY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45DCEB-288E-793A-597F-78D09156A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23356"/>
          </a:xfrm>
        </p:spPr>
        <p:txBody>
          <a:bodyPr/>
          <a:lstStyle/>
          <a:p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Zemědělské podniky, hospodařící ekologickým způsobem</a:t>
            </a:r>
          </a:p>
          <a:p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Nepoužívají chemické prostředky, pouze přírodní produkty</a:t>
            </a:r>
          </a:p>
          <a:p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Neškodí přírodě, respektují přirozené principy a postupy</a:t>
            </a:r>
          </a:p>
          <a:p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2609F8A-D047-47CF-8F97-9587C34AE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755" y="3770756"/>
            <a:ext cx="4540045" cy="255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0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38E57A-1EE0-EF7C-0F34-CFC77E69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>
                <a:latin typeface="Courier New" panose="02070309020205020404" pitchFamily="49" charset="0"/>
                <a:cs typeface="Courier New" panose="02070309020205020404" pitchFamily="49" charset="0"/>
              </a:rPr>
              <a:t>LOKÁLNÍ BIOPOTRAVINY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D89D50-7764-1766-02F6-AE54DF3A0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74416"/>
          </a:xfrm>
        </p:spPr>
        <p:txBody>
          <a:bodyPr/>
          <a:lstStyle/>
          <a:p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Při zpracovávání je zakázáno používat chemická aditiva</a:t>
            </a:r>
          </a:p>
          <a:p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Vhodné podmínky pro zvířata</a:t>
            </a:r>
          </a:p>
          <a:p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Nejsou geneticky modifikované</a:t>
            </a:r>
          </a:p>
          <a:p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Lepší chuť</a:t>
            </a:r>
          </a:p>
          <a:p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Nižší obsah dusičnanů</a:t>
            </a:r>
          </a:p>
          <a:p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C5E6B2-057A-CDF6-743C-1EA8A743A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791" y="4131265"/>
            <a:ext cx="8518417" cy="236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3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B1BBF-49AA-C35A-8028-9A2E2D53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D693CB3-9B43-C3E1-FCFA-41FB8C63F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15" r="4707"/>
          <a:stretch/>
        </p:blipFill>
        <p:spPr>
          <a:xfrm>
            <a:off x="3046083" y="101273"/>
            <a:ext cx="6099834" cy="675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92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548A4-CF32-F061-0DEF-463F1AA4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D643DA8-855D-2E82-3EDC-0F2710AF3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68" r="5556"/>
          <a:stretch/>
        </p:blipFill>
        <p:spPr>
          <a:xfrm>
            <a:off x="3276582" y="365125"/>
            <a:ext cx="5638835" cy="627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3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8D568E-38C3-79E2-36B1-9FDD8FE5E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3EA771-EF98-E715-97A8-40C5AB47E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968E616-9915-CD47-7737-F0C0BD11BF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1" r="2726"/>
          <a:stretch/>
        </p:blipFill>
        <p:spPr>
          <a:xfrm>
            <a:off x="3169121" y="365125"/>
            <a:ext cx="5853757" cy="629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47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7E517E-450C-42DD-360B-A0AC2E166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>
                <a:latin typeface="Courier New" panose="02070309020205020404" pitchFamily="49" charset="0"/>
                <a:cs typeface="Courier New" panose="02070309020205020404" pitchFamily="49" charset="0"/>
              </a:rPr>
              <a:t>FARMA BOŽICE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CD6680-331A-9B38-B37D-E40D41AE4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Nachází se na Znojemsku, které je považováno za jednu z nejplodnějších oblastí ČR</a:t>
            </a:r>
          </a:p>
          <a:p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Roku 1998 začala vznikat jako soukromý projekt pěstitelů z Božic</a:t>
            </a:r>
          </a:p>
          <a:p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 roce 2016 se stala součástí skupiny </a:t>
            </a:r>
            <a:r>
              <a:rPr lang="cs-CZ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Hortim</a:t>
            </a:r>
            <a:endParaRPr lang="cs-CZ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48AD93-4FE2-AF39-94F1-B232B43CE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900" y="4007280"/>
            <a:ext cx="3390900" cy="226342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6F676D5-50E4-8FCA-9A40-883B98D7D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20" b="92908" l="3933" r="98596">
                        <a14:foregroundMark x1="4494" y1="17021" x2="4494" y2="17021"/>
                        <a14:foregroundMark x1="20787" y1="94326" x2="20787" y2="94326"/>
                        <a14:foregroundMark x1="21910" y1="19149" x2="21910" y2="19149"/>
                        <a14:foregroundMark x1="46067" y1="33333" x2="46067" y2="33333"/>
                        <a14:foregroundMark x1="59831" y1="38298" x2="59831" y2="38298"/>
                        <a14:foregroundMark x1="63764" y1="38298" x2="63764" y2="38298"/>
                        <a14:foregroundMark x1="71910" y1="37589" x2="71910" y2="37589"/>
                        <a14:foregroundMark x1="93258" y1="41844" x2="93258" y2="41844"/>
                        <a14:foregroundMark x1="92135" y1="75887" x2="92135" y2="75887"/>
                        <a14:foregroundMark x1="83427" y1="73759" x2="83427" y2="73759"/>
                        <a14:foregroundMark x1="98596" y1="79433" x2="98596" y2="79433"/>
                        <a14:foregroundMark x1="46067" y1="75177" x2="46067" y2="75177"/>
                        <a14:foregroundMark x1="56742" y1="83688" x2="56742" y2="83688"/>
                        <a14:foregroundMark x1="72472" y1="79433" x2="72472" y2="79433"/>
                        <a14:foregroundMark x1="76966" y1="78014" x2="76966" y2="78014"/>
                        <a14:foregroundMark x1="78652" y1="61702" x2="78652" y2="61702"/>
                        <a14:foregroundMark x1="71629" y1="61702" x2="71629" y2="617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375" y="4209297"/>
            <a:ext cx="3390900" cy="13430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859190D-45D9-4139-B70F-E014C4ACE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100" y="4114390"/>
            <a:ext cx="3292150" cy="219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65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Širokoúhlá obrazovka</PresentationFormat>
  <Paragraphs>15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Motiv Office</vt:lpstr>
      <vt:lpstr>VÝHODY MENŠÍCH EKOLOGICKY HOSPODAŘÍCÍCH FAREM</vt:lpstr>
      <vt:lpstr>EKO FARMY</vt:lpstr>
      <vt:lpstr>LOKÁLNÍ BIOPOTRAVINY</vt:lpstr>
      <vt:lpstr>Prezentace aplikace PowerPoint</vt:lpstr>
      <vt:lpstr>Prezentace aplikace PowerPoint</vt:lpstr>
      <vt:lpstr>Prezentace aplikace PowerPoint</vt:lpstr>
      <vt:lpstr>FARMA BOŽICE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VÝHODY MENŠÍCH EKOLOGICKY HOSPODAŘÍCÍCH FAREM</dc:title>
  <dc:creator>zak1 Dyjakovice</dc:creator>
  <cp:lastModifiedBy>zak1 Dyjakovice</cp:lastModifiedBy>
  <cp:revision>2</cp:revision>
  <dcterms:created xsi:type="dcterms:W3CDTF">2024-05-06T09:22:27Z</dcterms:created>
  <dcterms:modified xsi:type="dcterms:W3CDTF">2024-05-06T09:23:24Z</dcterms:modified>
</cp:coreProperties>
</file>