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8F5657-2545-B1CA-514C-4A799921E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7D8D3-02F6-D4C9-6D44-88B0E1A28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6208B0-45E7-98A1-D44E-CD98E1F40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EF292F-352D-4FD1-BE00-8821011E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949021-C698-76DA-91D3-C5FDDEB0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20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42DD39-E81A-0EDB-EAEB-76C445CA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8555BD-8A8F-541D-F102-5505514F2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1C66A2-B456-2DF3-33BF-4D34357C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EE2AB5-D22C-B528-4D24-4BB130D0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0A30E1-01B6-993C-E541-B388D593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6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D30C8AB-A28F-D23B-B284-0C6C66C78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83C575-CB5E-6796-A9EF-5D8DACC5D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3059AD-9996-08A8-026A-412C4297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84D12-A2BD-E3E1-2710-89D31DCC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79F68-2B57-5B9F-392B-09150F0C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1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FDB83-B80F-FB52-209C-4758A8C40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89D2A5-ADF5-BEAA-0EE5-7DBD052B2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C36920-14AB-FE5E-CD4B-87D11641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E697D-43DC-1841-925C-3F3C9186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5239-4BAC-34A8-C3BD-DD1B2B06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12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5FD3A-01E7-5E10-03EC-443FD978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4BFC85-63EA-8905-F4D2-66666CEEA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A8FB73-602D-0CD4-9C1E-C4CDCAA9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971CA0-7E73-7776-F9C1-73EEF899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FAA425-BB8E-092C-D938-3ACBA94B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8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7CE88-966B-2AE6-C1FD-937044C2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598749-BBB6-099D-2E47-FB3330BF61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BD22DC-F8EE-631E-B335-334455C70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B47683-BBB6-1A2F-86A0-2F6CF135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075861-6C48-A6C8-417E-EE33E4F7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83FF25-6E32-D598-B6C2-8DF89449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56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77A37-9B20-AD7F-F9CF-C1768099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410F71-37E1-5957-CD4B-B1ACAD7C9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F0085C-40DC-93D1-56E2-C1992228F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D74E7A-AB19-9B04-9217-C65F77891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537156B-F41F-89DB-033A-5952CF40E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5EA4F4-B6F9-D871-168F-BC33E17C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C1AE27-70D8-4FF1-4313-B7533E91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B342DCA-245F-1E11-B626-50852A1B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84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6C7E5-4AF1-F84C-D871-FE9EE4F8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ACCD343-F8D9-1F28-BA17-9C40DCAE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003E03-545E-8EF0-2CB4-B6755C09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EFEC7C-B44A-C82F-07E5-A3058832C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4626DF-B8B1-A524-681B-C12C59ED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3E5A39C-F2C8-7F5D-616D-4A27068B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387BF5-73D4-6B75-EC27-EDE8A6D0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69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119BF-7347-7FD0-EAD2-966F3165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35E2E-09B0-6B85-A566-99B1FCD1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4A84A1-6638-EDD4-6432-09AC89F6B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1364BF-E1CF-977C-350B-6C5AD6A7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D8546A-EE83-BFF6-D341-25799B32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3CE204-A2CB-9CF5-AAB2-2622321F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5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9D1A0-AA32-E17E-70E8-03047D6A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79AEE67-7016-8CF4-B111-1F13D5481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4BE8FC-A33B-1523-17F3-95619F8E3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7FF92F-4E31-4857-C0D3-5AC2839B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02D1EF-2EB6-511F-A2F7-311ECEEC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92D8AA-4405-7288-6204-9CDABE41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56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D2EDEA-3FA5-6369-33E7-0802D336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52BB38-AF69-2994-4431-23AA70860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D7E1BE-1DD5-553D-5676-684DFD560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7F174-591A-41D6-9374-78DFCCA8596E}" type="datetimeFigureOut">
              <a:rPr lang="cs-CZ" smtClean="0"/>
              <a:t>04.10.2024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0A55D-F4D1-184A-3CD3-F136C9944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73EE4-1680-7218-5A0A-69523869D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6BA7D-CA64-42C8-B2E0-DBB2D8F46C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44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DF86E-00F2-3D27-9CF0-F5D32B34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>
                <a:solidFill>
                  <a:srgbClr val="002060"/>
                </a:solidFill>
                <a:latin typeface="+mn-lt"/>
              </a:rPr>
              <a:t>5. </a:t>
            </a:r>
            <a:r>
              <a:rPr lang="cs-CZ" sz="5400" b="1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ČERVENCE</a:t>
            </a:r>
            <a:r>
              <a:rPr lang="cs-CZ" sz="5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-</a:t>
            </a:r>
            <a:r>
              <a:rPr lang="cs-CZ" sz="54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+mn-lt"/>
              </a:rPr>
              <a:t>DEN ZVĚROZVĚSTŮ</a:t>
            </a:r>
          </a:p>
        </p:txBody>
      </p:sp>
      <p:pic>
        <p:nvPicPr>
          <p:cNvPr id="1026" name="Picture 2" descr="Nalezený obrázek pro CYRIL METODEJ RECKO">
            <a:extLst>
              <a:ext uri="{FF2B5EF4-FFF2-40B4-BE49-F238E27FC236}">
                <a16:creationId xmlns:a16="http://schemas.microsoft.com/office/drawing/2014/main" id="{7CECD66E-6671-953F-7554-91EB28B097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09" y="3161973"/>
            <a:ext cx="306705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4A894EC-32BC-61DC-ABCB-493F6CFCA42A}"/>
              </a:ext>
            </a:extLst>
          </p:cNvPr>
          <p:cNvCxnSpPr/>
          <p:nvPr/>
        </p:nvCxnSpPr>
        <p:spPr>
          <a:xfrm>
            <a:off x="838200" y="2321859"/>
            <a:ext cx="569259" cy="72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18236C-1853-E2D1-729A-84E508F13FB3}"/>
              </a:ext>
            </a:extLst>
          </p:cNvPr>
          <p:cNvSpPr txBox="1"/>
          <p:nvPr/>
        </p:nvSpPr>
        <p:spPr>
          <a:xfrm>
            <a:off x="280291" y="1737084"/>
            <a:ext cx="1706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Metoděj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0937ECF-095B-4124-5695-E5B10C9793C5}"/>
              </a:ext>
            </a:extLst>
          </p:cNvPr>
          <p:cNvCxnSpPr/>
          <p:nvPr/>
        </p:nvCxnSpPr>
        <p:spPr>
          <a:xfrm flipH="1">
            <a:off x="2913529" y="2447365"/>
            <a:ext cx="358589" cy="600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AD0876EE-1CBD-5F41-30DA-2227D090EA70}"/>
              </a:ext>
            </a:extLst>
          </p:cNvPr>
          <p:cNvSpPr txBox="1"/>
          <p:nvPr/>
        </p:nvSpPr>
        <p:spPr>
          <a:xfrm>
            <a:off x="3192758" y="1822840"/>
            <a:ext cx="1281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Cyril</a:t>
            </a:r>
          </a:p>
        </p:txBody>
      </p:sp>
      <p:pic>
        <p:nvPicPr>
          <p:cNvPr id="1028" name="Picture 4" descr="GIFy řecké vlajky - 20 animovaných obrázků zdarma | USAGIF.com">
            <a:extLst>
              <a:ext uri="{FF2B5EF4-FFF2-40B4-BE49-F238E27FC236}">
                <a16:creationId xmlns:a16="http://schemas.microsoft.com/office/drawing/2014/main" id="{EFC9A297-5857-9F11-66E8-7275AD443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473" y="3746554"/>
            <a:ext cx="3067050" cy="172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19527825-C57B-D8F0-B10C-E78A20243807}"/>
              </a:ext>
            </a:extLst>
          </p:cNvPr>
          <p:cNvCxnSpPr/>
          <p:nvPr/>
        </p:nvCxnSpPr>
        <p:spPr>
          <a:xfrm>
            <a:off x="5517916" y="2862594"/>
            <a:ext cx="376518" cy="710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6182502-4BEC-C921-B13A-EF7632EE65FE}"/>
              </a:ext>
            </a:extLst>
          </p:cNvPr>
          <p:cNvSpPr txBox="1"/>
          <p:nvPr/>
        </p:nvSpPr>
        <p:spPr>
          <a:xfrm>
            <a:off x="5101059" y="2330824"/>
            <a:ext cx="196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Přišli z </a:t>
            </a:r>
          </a:p>
        </p:txBody>
      </p:sp>
      <p:pic>
        <p:nvPicPr>
          <p:cNvPr id="1032" name="Picture 8" descr="Výročí příchodu Cyrila a Metoděje na Moravu. - ppt stáhnout">
            <a:extLst>
              <a:ext uri="{FF2B5EF4-FFF2-40B4-BE49-F238E27FC236}">
                <a16:creationId xmlns:a16="http://schemas.microsoft.com/office/drawing/2014/main" id="{EA0E3E10-8573-1DCD-E70E-0D2BE567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519">
            <a:off x="8762161" y="3086333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E0D3C313-08C0-4DA0-8DF2-1E23A9FA0C04}"/>
              </a:ext>
            </a:extLst>
          </p:cNvPr>
          <p:cNvCxnSpPr/>
          <p:nvPr/>
        </p:nvCxnSpPr>
        <p:spPr>
          <a:xfrm>
            <a:off x="10112188" y="2447365"/>
            <a:ext cx="0" cy="520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3A01B99-5232-CB76-831B-FD534E8DCDB6}"/>
              </a:ext>
            </a:extLst>
          </p:cNvPr>
          <p:cNvSpPr txBox="1"/>
          <p:nvPr/>
        </p:nvSpPr>
        <p:spPr>
          <a:xfrm rot="21354702">
            <a:off x="9549375" y="1906809"/>
            <a:ext cx="190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Přinesli</a:t>
            </a:r>
          </a:p>
        </p:txBody>
      </p:sp>
      <p:pic>
        <p:nvPicPr>
          <p:cNvPr id="1034" name="Picture 10" descr="Zlatá dvouuncová mince Cyril a Metoděj SK proof | Česká mincovna">
            <a:extLst>
              <a:ext uri="{FF2B5EF4-FFF2-40B4-BE49-F238E27FC236}">
                <a16:creationId xmlns:a16="http://schemas.microsoft.com/office/drawing/2014/main" id="{0293A9A6-D4EE-ACE7-6B97-780D35259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989">
            <a:off x="7317663" y="1962617"/>
            <a:ext cx="1005725" cy="100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Zlatá dvouuncová mince Cyril a Metoděj SK proof | Česká mincovna">
            <a:extLst>
              <a:ext uri="{FF2B5EF4-FFF2-40B4-BE49-F238E27FC236}">
                <a16:creationId xmlns:a16="http://schemas.microsoft.com/office/drawing/2014/main" id="{E61A599E-13A1-E020-C9EB-0BB5CE28A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966">
            <a:off x="1985962" y="5223325"/>
            <a:ext cx="1190309" cy="1190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latá dvouuncová mince Cyril a Metoděj SK proof | Česká mincovna">
            <a:extLst>
              <a:ext uri="{FF2B5EF4-FFF2-40B4-BE49-F238E27FC236}">
                <a16:creationId xmlns:a16="http://schemas.microsoft.com/office/drawing/2014/main" id="{04C23064-7B14-77CF-FC38-C06554642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2787">
            <a:off x="9480037" y="5537707"/>
            <a:ext cx="1031222" cy="1031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9CC66-CD32-D3CE-66FF-627AD688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174221"/>
            <a:ext cx="10515600" cy="1325563"/>
          </a:xfrm>
        </p:spPr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BD21C-16E7-6F70-B412-FF8EE1AC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42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23960CA-2214-B3D0-E0AA-04754128196F}"/>
              </a:ext>
            </a:extLst>
          </p:cNvPr>
          <p:cNvSpPr txBox="1"/>
          <p:nvPr/>
        </p:nvSpPr>
        <p:spPr>
          <a:xfrm>
            <a:off x="1362136" y="1675747"/>
            <a:ext cx="968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>
                <a:cs typeface="Arial" panose="020B0604020202020204" pitchFamily="34" charset="0"/>
              </a:rPr>
              <a:t>DĚKUJI ZA POZORNOST</a:t>
            </a:r>
          </a:p>
        </p:txBody>
      </p:sp>
      <p:pic>
        <p:nvPicPr>
          <p:cNvPr id="1026" name="Picture 2" descr="Nalezený obrázek pro Happy Emoji Copy and Paste">
            <a:extLst>
              <a:ext uri="{FF2B5EF4-FFF2-40B4-BE49-F238E27FC236}">
                <a16:creationId xmlns:a16="http://schemas.microsoft.com/office/drawing/2014/main" id="{CA191433-3097-6462-8DFD-1FFE970AA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37" y="3998258"/>
            <a:ext cx="3016493" cy="18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95E4474-91CC-3CF4-3C30-CC47F2695860}"/>
              </a:ext>
            </a:extLst>
          </p:cNvPr>
          <p:cNvSpPr txBox="1"/>
          <p:nvPr/>
        </p:nvSpPr>
        <p:spPr>
          <a:xfrm>
            <a:off x="9188824" y="6095346"/>
            <a:ext cx="253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Markéta </a:t>
            </a:r>
            <a:r>
              <a:rPr lang="cs-CZ" b="1" dirty="0" err="1"/>
              <a:t>Száková</a:t>
            </a:r>
            <a:endParaRPr lang="cs-CZ" b="1" dirty="0"/>
          </a:p>
        </p:txBody>
      </p:sp>
      <p:pic>
        <p:nvPicPr>
          <p:cNvPr id="1028" name="Picture 4" descr="Czech Republic Flag - Wallpaper, High Definition, High Quality, Widescreen">
            <a:extLst>
              <a:ext uri="{FF2B5EF4-FFF2-40B4-BE49-F238E27FC236}">
                <a16:creationId xmlns:a16="http://schemas.microsoft.com/office/drawing/2014/main" id="{21AA9E85-6E61-643C-88B6-70CCBA609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86">
            <a:off x="642672" y="3596124"/>
            <a:ext cx="2790117" cy="1569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lezený obrázek pro cyril a metpodej">
            <a:extLst>
              <a:ext uri="{FF2B5EF4-FFF2-40B4-BE49-F238E27FC236}">
                <a16:creationId xmlns:a16="http://schemas.microsoft.com/office/drawing/2014/main" id="{60084809-F5E8-B435-11A1-880FC4ADC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1190">
            <a:off x="8671756" y="3320854"/>
            <a:ext cx="247650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773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</Words>
  <Application>Microsoft Office PowerPoint</Application>
  <PresentationFormat>Širokoúhlá obrazovka</PresentationFormat>
  <Paragraphs>9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5. ČERVENCE-DEN ZVĚROZVĚSTŮ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2024-09-27T10:47:14Z</dcterms:created>
  <dcterms:modified xsi:type="dcterms:W3CDTF">2024-10-04T10:54:23Z</dcterms:modified>
</cp:coreProperties>
</file>