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B050"/>
    <a:srgbClr val="FFC000"/>
    <a:srgbClr val="FF0000"/>
    <a:srgbClr val="E6E6E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36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D9CAC99-7936-AF74-6E3A-C90F0E888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0B3E64D7-2F83-5C7D-72F1-FDF609DD1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67632944-F62B-F7D5-C893-3173C3715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FCCB-805C-4834-8009-C29B1DE48576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CD70F9C3-DFFB-CA34-2A4D-20F63BBC8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1162E94-DF20-092C-8038-F4E1EE19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92F0-C746-4B57-8D5E-06CAE572C27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35418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FEDEA3B-C2F5-B536-3B76-363E925ED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D6915DAC-53E5-26CE-74C4-007D436C6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FCE1EDE9-5EEA-7721-D4CD-D05F6F8FF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FCCB-805C-4834-8009-C29B1DE48576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86C335E-BC9A-B51F-D0A3-102A7C9FA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0D30DFE-15D0-37B1-46CB-0898556F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92F0-C746-4B57-8D5E-06CAE572C27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71054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1173DF33-966E-2C8A-29C4-255C39883C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10DCD8BF-93AB-7954-AA5C-C7474E96B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5BADD2E4-7F04-EA00-A145-532D821B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FCCB-805C-4834-8009-C29B1DE48576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91A4FB7D-B7CA-941A-A14D-3AFA0BFBC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4548DDA-EBC1-8774-D277-F4FD25AEB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92F0-C746-4B57-8D5E-06CAE572C27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92321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88D917A-ED44-2AA7-162E-0844D3F97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19E339B6-DDAE-8648-D095-005ADBEDE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3BE6D3A-4191-83AA-24EF-A80C28662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FCCB-805C-4834-8009-C29B1DE48576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D3CE577A-F875-49C3-3A02-55BB0205C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E7B7DC4A-64F6-92B2-0AC6-ADCFD97E6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92F0-C746-4B57-8D5E-06CAE572C27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37304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DAFFF7-A109-C19B-C066-6393EABE3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3EAC1129-96F1-0A5C-3DB3-C6B7E5296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BB846F4F-68BE-97E2-F812-A71EB7F53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FCCB-805C-4834-8009-C29B1DE48576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6275E3D9-823F-3010-132B-81ECB6DA7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22A45157-C191-F1F0-0448-E4F63A98D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92F0-C746-4B57-8D5E-06CAE572C27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847602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E7F6314-1346-EE7C-445F-7D7CFA345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71CCC38-64BF-98CD-B8CA-E58C91E80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6B8C5832-B811-CC8E-141C-087F07847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A343C4ED-46BF-3822-A8D3-CA2CCFD38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FCCB-805C-4834-8009-C29B1DE48576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9EBAD8D3-929B-91AA-64F4-A13A89AC7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A394769D-713F-0CD7-4263-D9244280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92F0-C746-4B57-8D5E-06CAE572C27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728534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2D659E6-101A-393C-95AB-2886B0F44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73FA8C07-7B6A-A5D1-8526-FF4AD4D79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099D1FD1-C6B6-19C9-2B45-B52336B3D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0F3303D3-98DB-1EA6-58CA-E01326AF16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B63F6843-370B-6FBE-387B-19E18AD7DD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2D6E4FF1-473F-AE13-C734-AEA39F112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FCCB-805C-4834-8009-C29B1DE48576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D1DF015A-A83E-FAF1-7A71-B2ED669A7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A33CEA45-B878-A4E0-0D9E-414269AC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92F0-C746-4B57-8D5E-06CAE572C27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4216692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4C71528-899A-FB7B-B661-402193AA9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212E1BAA-FC78-0047-A1F5-D881D5A05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FCCB-805C-4834-8009-C29B1DE48576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C3BD1581-8B87-2A68-175F-A5B04767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16145DC1-4CDC-F5AF-3FA6-ABF96464E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92F0-C746-4B57-8D5E-06CAE572C27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84577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BB33A51F-4606-7A75-6B75-E3A443A79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FCCB-805C-4834-8009-C29B1DE48576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C6D05BAE-48AF-A205-163C-A732603E2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BE7669C5-28EA-70A2-B09D-A0E612C89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92F0-C746-4B57-8D5E-06CAE572C27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203576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57613E8-2D98-5B21-8C10-4BC700A13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906598A1-DE63-5064-87AF-E3210BB68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3EFE909D-5E84-487D-1196-49D9BA2CE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88F39B78-F477-C1E7-C5E5-191A513C5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FCCB-805C-4834-8009-C29B1DE48576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533D8CDD-4B7A-599C-C501-EF0632F5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DB0132BA-14AB-716B-C8C1-FD1D990C2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92F0-C746-4B57-8D5E-06CAE572C27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671194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6820B8E-C049-3D62-418E-3E01B82F7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5B352FC8-F1F4-AB1F-B138-A9147AD74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532FF6EB-AC03-D24B-B45B-2D2441CC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702C0A1C-1468-AA7E-246E-BD2239DFA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FCCB-805C-4834-8009-C29B1DE48576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ED565196-C496-9FBC-10E5-927F8E7BA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E0B4EB66-DD85-0709-2A5B-9F6C3CAF1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92F0-C746-4B57-8D5E-06CAE572C27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599215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ED25EB9F-3084-BAE7-5B48-FFC6D9B94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A02029E3-FB19-557E-EC8C-BE99147F7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4F9057E5-59F4-CEC3-11D4-D447A79924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5FCCB-805C-4834-8009-C29B1DE48576}" type="datetimeFigureOut">
              <a:rPr lang="cs-CZ" smtClean="0"/>
              <a:pPr/>
              <a:t>22.03.2025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914AB57F-F052-B19F-571E-AACEEB12E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31AB45C-C14B-1F9E-336F-E525FE589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A92F0-C746-4B57-8D5E-06CAE572C27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3189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DE3A2FD6-47E2-6599-15B1-D0B94823FA8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8088"/>
            <a:ext cx="12191999" cy="687717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7F9CDC3-2B23-7F3E-0774-30A8BCC34C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5967" y="4489579"/>
            <a:ext cx="9144000" cy="2387600"/>
          </a:xfrm>
        </p:spPr>
        <p:txBody>
          <a:bodyPr/>
          <a:lstStyle/>
          <a:p>
            <a:r>
              <a:rPr lang="cs-CZ" dirty="0"/>
              <a:t>Svozová technika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718FD93B-4BA8-60BF-E666-07152FA11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5257" y="5496152"/>
            <a:ext cx="9144000" cy="1655762"/>
          </a:xfrm>
        </p:spPr>
        <p:txBody>
          <a:bodyPr/>
          <a:lstStyle/>
          <a:p>
            <a:r>
              <a:rPr lang="cs-CZ" dirty="0"/>
              <a:t>Lukáš </a:t>
            </a:r>
            <a:r>
              <a:rPr lang="cs-CZ" dirty="0" err="1"/>
              <a:t>Jochacy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312942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1F5E7A9-A1BD-C4CD-8E28-9703EFE13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6798C65-8942-7156-3830-E2D8E5A7D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o FCC Znojmo</a:t>
            </a:r>
          </a:p>
          <a:p>
            <a:endParaRPr lang="cs-CZ" dirty="0"/>
          </a:p>
          <a:p>
            <a:r>
              <a:rPr lang="cs-CZ" dirty="0"/>
              <a:t>Obrázky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Sběrné dvory v okrese Znojmo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K čemu slouží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5438C174-F48C-68CD-3ADB-0EFAEF05FE45}"/>
              </a:ext>
            </a:extLst>
          </p:cNvPr>
          <p:cNvSpPr/>
          <p:nvPr/>
        </p:nvSpPr>
        <p:spPr>
          <a:xfrm>
            <a:off x="0" y="0"/>
            <a:ext cx="12192000" cy="1464906"/>
          </a:xfrm>
          <a:prstGeom prst="rect">
            <a:avLst/>
          </a:prstGeom>
          <a:solidFill>
            <a:srgbClr val="FF0000">
              <a:alpha val="45098"/>
            </a:srgb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8007A94D-71AC-55CE-3B1A-21ACD739FFC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04857" y="2276151"/>
            <a:ext cx="5557157" cy="37047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2498454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C06EACC-662A-2C34-9A0F-0702DE49C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FCC Znojmo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2EAF2032-A627-496B-7D01-99C359059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Nová aplikace s názvem </a:t>
            </a:r>
            <a:r>
              <a:rPr lang="cs-CZ" dirty="0" err="1"/>
              <a:t>MůjOdpad</a:t>
            </a:r>
            <a:endParaRPr lang="cs-CZ" dirty="0"/>
          </a:p>
          <a:p>
            <a:r>
              <a:rPr lang="cs-CZ" dirty="0"/>
              <a:t>Aplikace umožňuje snadno a rychle zjistit termíny svozu odpadu</a:t>
            </a:r>
          </a:p>
          <a:p>
            <a:pPr marL="0" indent="0">
              <a:buNone/>
            </a:pPr>
            <a:r>
              <a:rPr lang="cs-CZ" dirty="0"/>
              <a:t>   a hromadu dalších věcí</a:t>
            </a:r>
          </a:p>
          <a:p>
            <a:r>
              <a:rPr lang="cs-CZ" dirty="0"/>
              <a:t>Svozová společnost FCC je po celé republice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8A78C9DC-301D-5A13-9DD7-E1C976DB0F9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92480" y="3222625"/>
            <a:ext cx="4085165" cy="3063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délník 4">
            <a:extLst>
              <a:ext uri="{FF2B5EF4-FFF2-40B4-BE49-F238E27FC236}">
                <a16:creationId xmlns="" xmlns:a16="http://schemas.microsoft.com/office/drawing/2014/main" id="{C49EDC71-DFE8-F0C2-2D13-9F00DC032BD5}"/>
              </a:ext>
            </a:extLst>
          </p:cNvPr>
          <p:cNvSpPr/>
          <p:nvPr/>
        </p:nvSpPr>
        <p:spPr>
          <a:xfrm>
            <a:off x="0" y="0"/>
            <a:ext cx="12192000" cy="1614196"/>
          </a:xfrm>
          <a:prstGeom prst="rect">
            <a:avLst/>
          </a:prstGeom>
          <a:solidFill>
            <a:srgbClr val="FFC000">
              <a:alpha val="5294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7133BD34-546B-4396-4774-7216767F1C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41983" y="3962802"/>
            <a:ext cx="3458353" cy="2596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4069589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3206D9B-C109-02BA-B912-BE9FE456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Obrázky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="" xmlns:a16="http://schemas.microsoft.com/office/drawing/2014/main" id="{698CFA6D-6952-7247-6C2B-9B03E1F64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506662"/>
            <a:ext cx="10495052" cy="43513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9FCFCE81-4A94-A241-5F45-94F7FB76975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536163" cy="415212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9258" y="1"/>
            <a:ext cx="71327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4304183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0630E0A-C94C-8992-3E12-1A4640642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Sběrné dvory (okres Znojmo)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F3C032B6-11D1-ECC7-FB15-E85432BFD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Velký Karlov</a:t>
            </a:r>
          </a:p>
          <a:p>
            <a:r>
              <a:rPr lang="cs-CZ" dirty="0"/>
              <a:t> Hodonice </a:t>
            </a:r>
          </a:p>
          <a:p>
            <a:r>
              <a:rPr lang="cs-CZ" dirty="0"/>
              <a:t>Přímětice</a:t>
            </a:r>
          </a:p>
          <a:p>
            <a:r>
              <a:rPr lang="cs-CZ" dirty="0"/>
              <a:t>Strachotice</a:t>
            </a:r>
          </a:p>
          <a:p>
            <a:r>
              <a:rPr lang="cs-CZ" dirty="0"/>
              <a:t>Višňové </a:t>
            </a:r>
          </a:p>
          <a:p>
            <a:r>
              <a:rPr lang="cs-CZ" dirty="0"/>
              <a:t>Hluboké Mašůvky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387360AE-A666-3DA8-264F-BBEEF8F3507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70778" y="1897346"/>
            <a:ext cx="3690411" cy="2460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Obdélník 4">
            <a:extLst>
              <a:ext uri="{FF2B5EF4-FFF2-40B4-BE49-F238E27FC236}">
                <a16:creationId xmlns="" xmlns:a16="http://schemas.microsoft.com/office/drawing/2014/main" id="{A47A71D8-2C9E-0AC1-8B9F-FC850D5C4304}"/>
              </a:ext>
            </a:extLst>
          </p:cNvPr>
          <p:cNvSpPr/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rgbClr val="00B050">
              <a:alpha val="5490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8A6307EF-53FD-C3FF-7395-7ADF4AB84B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4025" y="1897346"/>
            <a:ext cx="3282982" cy="218865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89287E0B-BB2E-F15D-34F9-87874AF2A7A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5242" y="4455940"/>
            <a:ext cx="3045279" cy="2030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D66A1752-1385-B61F-A394-3FD8A527C31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96300" y="4581126"/>
            <a:ext cx="285750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5291121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="" xmlns:a16="http://schemas.microsoft.com/office/drawing/2014/main" id="{8AFEE7C0-9E70-AC32-D56A-4BEC0D0C5B36}"/>
              </a:ext>
            </a:extLst>
          </p:cNvPr>
          <p:cNvSpPr/>
          <p:nvPr/>
        </p:nvSpPr>
        <p:spPr>
          <a:xfrm>
            <a:off x="0" y="0"/>
            <a:ext cx="12192000" cy="1576873"/>
          </a:xfrm>
          <a:prstGeom prst="rect">
            <a:avLst/>
          </a:prstGeom>
          <a:solidFill>
            <a:srgbClr val="00B0F0">
              <a:alpha val="6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82D951B-145B-9C4D-6759-8AD141F1C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čemu slouží?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46ED23F6-FFD6-E45A-8D77-0D25CC5E7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Každý neustále se hromadící odpad je třeba pravidelně odvážet.</a:t>
            </a:r>
          </a:p>
          <a:p>
            <a:r>
              <a:rPr lang="cs-CZ" dirty="0"/>
              <a:t>A právě o to se postará svozová technika.</a:t>
            </a:r>
          </a:p>
          <a:p>
            <a:r>
              <a:rPr lang="cs-CZ" dirty="0"/>
              <a:t>Nákladní vozidla různých typů a velikostí.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0FB2C035-7668-EB49-8136-3BDC29BCC93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77877" y="2868846"/>
            <a:ext cx="4511068" cy="3308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297934BE-5659-1BE6-33CD-6329AF2C60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 flipV="1">
            <a:off x="1520447" y="3429000"/>
            <a:ext cx="4743787" cy="31635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513415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C225656-9F61-8799-CC8C-DB0BD36A9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8800" u="sng" dirty="0"/>
              <a:t>Děkuji za pozornost!!!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="" xmlns:a16="http://schemas.microsoft.com/office/drawing/2014/main" id="{C255C934-41B9-BE6A-1330-3E984ACE4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9813" t="27091" r="34338"/>
          <a:stretch/>
        </p:blipFill>
        <p:spPr>
          <a:xfrm>
            <a:off x="6231294" y="1865575"/>
            <a:ext cx="4170784" cy="46273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D4277D8A-812C-2D32-9903-54E32BBA48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5913" y="1979999"/>
            <a:ext cx="3665376" cy="43984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41113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95</Words>
  <Application>Microsoft Office PowerPoint</Application>
  <PresentationFormat>Vlastní</PresentationFormat>
  <Paragraphs>30</Paragraphs>
  <Slides>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8" baseType="lpstr">
      <vt:lpstr>Motiv Office</vt:lpstr>
      <vt:lpstr>Svozová technika</vt:lpstr>
      <vt:lpstr>Úvod </vt:lpstr>
      <vt:lpstr>FCC Znojmo</vt:lpstr>
      <vt:lpstr>Obrázky</vt:lpstr>
      <vt:lpstr>Sběrné dvory (okres Znojmo)</vt:lpstr>
      <vt:lpstr>K čemu slouží?</vt:lpstr>
      <vt:lpstr>Děkuji za pozornost!!!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Svozová technika</dc:title>
  <dc:creator>1</dc:creator>
  <cp:lastModifiedBy>Alena</cp:lastModifiedBy>
  <cp:revision>3</cp:revision>
  <dcterms:created xsi:type="dcterms:W3CDTF">2025-03-19T12:08:56Z</dcterms:created>
  <dcterms:modified xsi:type="dcterms:W3CDTF">2025-03-22T20:22:56Z</dcterms:modified>
</cp:coreProperties>
</file>