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506886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22349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74153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210657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80325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08052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654804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33162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24455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43423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37874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488027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67284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08550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104937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136369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4497"/>
      </p:ext>
    </p:extLst>
  </p:cSld>
  <p:clrMapOvr>
    <a:masterClrMapping/>
  </p:clrMapOvr>
  <p:transition spd="slow">
    <p:randomBar dir="vert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E21B209-08AF-474D-A2D8-7A96A6CA2A5C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2040B1-F449-4AFA-93C2-6A81C0E54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324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randomBar dir="vert"/>
    <p:sndAc>
      <p:stSnd>
        <p:snd r:embed="rId19" name="drumroll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85000"/>
                <a:lumOff val="1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ý systém třídění odpadu - Obec Kozojedy">
            <a:extLst>
              <a:ext uri="{FF2B5EF4-FFF2-40B4-BE49-F238E27FC236}">
                <a16:creationId xmlns:a16="http://schemas.microsoft.com/office/drawing/2014/main" id="{869B121A-D4F9-EE0E-25F8-3C1ACC18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" y="993913"/>
            <a:ext cx="7663068" cy="51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37503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apír balicí hnědý sulfát v roli š. 1000 mm, 70g/m2 | Eobaly.cz">
            <a:extLst>
              <a:ext uri="{FF2B5EF4-FFF2-40B4-BE49-F238E27FC236}">
                <a16:creationId xmlns:a16="http://schemas.microsoft.com/office/drawing/2014/main" id="{18835FCA-FE1E-8D66-E2AC-353A54E89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5587" r="12598" b="26108"/>
          <a:stretch/>
        </p:blipFill>
        <p:spPr bwMode="auto">
          <a:xfrm>
            <a:off x="8772940" y="2915051"/>
            <a:ext cx="2040834" cy="11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šit č.460 B | Papírnictví Riedl">
            <a:extLst>
              <a:ext uri="{FF2B5EF4-FFF2-40B4-BE49-F238E27FC236}">
                <a16:creationId xmlns:a16="http://schemas.microsoft.com/office/drawing/2014/main" id="{4A392F5D-8AD6-1A21-290B-6A60CC6C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5700" y="398599"/>
            <a:ext cx="2161325" cy="17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ciální stěhovací krabice 370x295x320 mm, s víkem | Paketo.cz">
            <a:extLst>
              <a:ext uri="{FF2B5EF4-FFF2-40B4-BE49-F238E27FC236}">
                <a16:creationId xmlns:a16="http://schemas.microsoft.com/office/drawing/2014/main" id="{11BA8C2F-D294-56ED-5AC2-80C27CCF8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9952" r="9900" b="14204"/>
          <a:stretch/>
        </p:blipFill>
        <p:spPr bwMode="auto">
          <a:xfrm flipH="1">
            <a:off x="1948069" y="726786"/>
            <a:ext cx="1868557" cy="17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viny s lanem — Stock Fotografie © david_franklin #67790141">
            <a:extLst>
              <a:ext uri="{FF2B5EF4-FFF2-40B4-BE49-F238E27FC236}">
                <a16:creationId xmlns:a16="http://schemas.microsoft.com/office/drawing/2014/main" id="{43812D73-E959-40E4-F2BB-12CB6918B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/>
          <a:stretch/>
        </p:blipFill>
        <p:spPr bwMode="auto">
          <a:xfrm>
            <a:off x="1179443" y="2915052"/>
            <a:ext cx="2187832" cy="16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stová popelnice 240 l. vhoz papír tříděný odpad | MEVA-TEC s.r.o.">
            <a:extLst>
              <a:ext uri="{FF2B5EF4-FFF2-40B4-BE49-F238E27FC236}">
                <a16:creationId xmlns:a16="http://schemas.microsoft.com/office/drawing/2014/main" id="{3CDB2DEF-E9DE-6F70-B580-ADAA3430A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2966" r="27361" b="2966"/>
          <a:stretch/>
        </p:blipFill>
        <p:spPr bwMode="auto">
          <a:xfrm>
            <a:off x="4532244" y="398599"/>
            <a:ext cx="3525078" cy="60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límek 75/251 - JEPA Plast">
            <a:extLst>
              <a:ext uri="{FF2B5EF4-FFF2-40B4-BE49-F238E27FC236}">
                <a16:creationId xmlns:a16="http://schemas.microsoft.com/office/drawing/2014/main" id="{AF85101E-5BC0-B966-2613-356EB9CB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38" y="4691268"/>
            <a:ext cx="1362837" cy="20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ndrášovka ❤ 100% přírodní a ochucené minerální vody">
            <a:extLst>
              <a:ext uri="{FF2B5EF4-FFF2-40B4-BE49-F238E27FC236}">
                <a16:creationId xmlns:a16="http://schemas.microsoft.com/office/drawing/2014/main" id="{588C5C15-70CB-B541-066F-9101F769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5846" y="4220389"/>
            <a:ext cx="861031" cy="24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11294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7227 -1.11111E-6 C 0.24935 -1.11111E-6 0.34453 0.05995 0.34453 0.1088 L 0.34453 0.21759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13945 7.40741E-7 C -0.20182 7.40741E-7 -0.27878 0.08704 -0.27878 0.15787 L -0.27878 0.3157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14467 -1.48148E-6 C -0.20938 -1.48148E-6 -0.2892 0.0331 -0.2892 0.06019 L -0.2892 0.12037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ollandia Selský jogurt bílý s kulturou BiFi 500g - Tesco Potraviny">
            <a:extLst>
              <a:ext uri="{FF2B5EF4-FFF2-40B4-BE49-F238E27FC236}">
                <a16:creationId xmlns:a16="http://schemas.microsoft.com/office/drawing/2014/main" id="{648651DD-9B3A-78DA-180D-02DE66E4C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" r="19459" b="5136"/>
          <a:stretch/>
        </p:blipFill>
        <p:spPr bwMode="auto">
          <a:xfrm>
            <a:off x="9594377" y="4200940"/>
            <a:ext cx="1501254" cy="2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revná plastová brčka 40 ks">
            <a:extLst>
              <a:ext uri="{FF2B5EF4-FFF2-40B4-BE49-F238E27FC236}">
                <a16:creationId xmlns:a16="http://schemas.microsoft.com/office/drawing/2014/main" id="{EC40CB35-F15E-230F-2A32-FB5F981F9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9" b="8345"/>
          <a:stretch/>
        </p:blipFill>
        <p:spPr bwMode="auto">
          <a:xfrm>
            <a:off x="2415654" y="4200940"/>
            <a:ext cx="1020763" cy="21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yas Chocomint bonbóny s kakaovým krémem a mátou 1kg | Drogerie Pejak  Trading">
            <a:extLst>
              <a:ext uri="{FF2B5EF4-FFF2-40B4-BE49-F238E27FC236}">
                <a16:creationId xmlns:a16="http://schemas.microsoft.com/office/drawing/2014/main" id="{A9C624A6-9822-A5C6-35E7-008103A2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2" y="1208018"/>
            <a:ext cx="2658303" cy="26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M nápoje s.r.o. | Ondrášovka limetka s citronem jemně perl. 1,5l PET">
            <a:extLst>
              <a:ext uri="{FF2B5EF4-FFF2-40B4-BE49-F238E27FC236}">
                <a16:creationId xmlns:a16="http://schemas.microsoft.com/office/drawing/2014/main" id="{C5FB7A68-D05D-D633-FA7E-50332D20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1" y="1367406"/>
            <a:ext cx="831980" cy="28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ntejner 1100 l plastový s vhozem na plasty DOPNER, žlutý - Dopner.cz">
            <a:extLst>
              <a:ext uri="{FF2B5EF4-FFF2-40B4-BE49-F238E27FC236}">
                <a16:creationId xmlns:a16="http://schemas.microsoft.com/office/drawing/2014/main" id="{4CBFAC09-E1B7-32B7-90AB-B820767FD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13593" r="18647" b="12478"/>
          <a:stretch/>
        </p:blipFill>
        <p:spPr bwMode="auto">
          <a:xfrm>
            <a:off x="3875964" y="1474319"/>
            <a:ext cx="4879621" cy="45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rabice nová 600x500x500mm &quot;5&quot; | Recyklbox">
            <a:extLst>
              <a:ext uri="{FF2B5EF4-FFF2-40B4-BE49-F238E27FC236}">
                <a16:creationId xmlns:a16="http://schemas.microsoft.com/office/drawing/2014/main" id="{1C2B0D1E-C7CF-306A-26F2-A9F1D177A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11049" b="7535"/>
          <a:stretch/>
        </p:blipFill>
        <p:spPr bwMode="auto">
          <a:xfrm>
            <a:off x="2067339" y="683703"/>
            <a:ext cx="1470991" cy="1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vo Ichnusa 66cl – Yvíno">
            <a:extLst>
              <a:ext uri="{FF2B5EF4-FFF2-40B4-BE49-F238E27FC236}">
                <a16:creationId xmlns:a16="http://schemas.microsoft.com/office/drawing/2014/main" id="{31FAED00-654D-6FEF-5A4D-C57DEFD88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r="28041"/>
          <a:stretch/>
        </p:blipFill>
        <p:spPr bwMode="auto">
          <a:xfrm flipH="1">
            <a:off x="755372" y="4586133"/>
            <a:ext cx="821489" cy="18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24976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09861 L 0.14453 -0.09861 C 0.20052 -0.09861 0.26953 -0.02963 0.26953 0.02639 L 0.26953 0.1513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319E-16 4.51028E-17 L -0.17331 4.51028E-17 C -0.25104 4.51028E-17 -0.34661 0.03773 -0.34661 0.06875 L -0.34661 0.137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12995 -1.48148E-6 C 0.18816 -1.48148E-6 0.26003 -0.04329 0.26003 -0.07824 L 0.26003 -0.1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556 2.22222E-6 C -0.22526 2.22222E-6 -0.31107 -0.05209 -0.31107 -0.09445 L -0.31107 -0.1886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Proč si nechat opravit rozbité sklo, nebo celý displej na iPhone v našem  servisu? » servis displeje">
            <a:extLst>
              <a:ext uri="{FF2B5EF4-FFF2-40B4-BE49-F238E27FC236}">
                <a16:creationId xmlns:a16="http://schemas.microsoft.com/office/drawing/2014/main" id="{C5FA4B51-73A3-97B5-B227-153C0E54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28" y="2420524"/>
            <a:ext cx="2030067" cy="24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ock fotografie Rozbitá Konvice – stáhnout obrázek nyní - Rychlovarnýma  konvicemi - Konvicích, Konvice - Domácí spotřebič, Rozbitý - Poškození -  iStock">
            <a:extLst>
              <a:ext uri="{FF2B5EF4-FFF2-40B4-BE49-F238E27FC236}">
                <a16:creationId xmlns:a16="http://schemas.microsoft.com/office/drawing/2014/main" id="{DABB428F-56F2-B745-6EB8-9B4D72C8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r="2450"/>
          <a:stretch/>
        </p:blipFill>
        <p:spPr bwMode="auto">
          <a:xfrm>
            <a:off x="402485" y="2822711"/>
            <a:ext cx="2033449" cy="2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CG CDR 999 DAB - DAB+/FM rádio s přehrávačem CD/kazet">
            <a:extLst>
              <a:ext uri="{FF2B5EF4-FFF2-40B4-BE49-F238E27FC236}">
                <a16:creationId xmlns:a16="http://schemas.microsoft.com/office/drawing/2014/main" id="{8740F316-855A-4997-B4FD-A1945EBF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06" y="239009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levizor – Wikipedie">
            <a:extLst>
              <a:ext uri="{FF2B5EF4-FFF2-40B4-BE49-F238E27FC236}">
                <a16:creationId xmlns:a16="http://schemas.microsoft.com/office/drawing/2014/main" id="{89CE0B2C-6707-6E51-62C9-30FAB6A9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505" y="470796"/>
            <a:ext cx="2603546" cy="1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Červená plastová popelnice na elektroodpad DOPNER 120 l se zámkem a vhozem  - Dopner.cz">
            <a:extLst>
              <a:ext uri="{FF2B5EF4-FFF2-40B4-BE49-F238E27FC236}">
                <a16:creationId xmlns:a16="http://schemas.microsoft.com/office/drawing/2014/main" id="{6F906912-F0B1-72B2-5E4D-27292F68A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23409" r="36783" b="9196"/>
          <a:stretch/>
        </p:blipFill>
        <p:spPr bwMode="auto">
          <a:xfrm>
            <a:off x="4238316" y="239009"/>
            <a:ext cx="3564833" cy="63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Židle jídelní YORK, šedá - easy clean">
            <a:extLst>
              <a:ext uri="{FF2B5EF4-FFF2-40B4-BE49-F238E27FC236}">
                <a16:creationId xmlns:a16="http://schemas.microsoft.com/office/drawing/2014/main" id="{D4C6A0CD-C5F5-8D81-C568-372C67A4B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13" t="-28713"/>
          <a:stretch/>
        </p:blipFill>
        <p:spPr bwMode="auto">
          <a:xfrm>
            <a:off x="1746230" y="4359495"/>
            <a:ext cx="2259496" cy="22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uba na nádobí 2ks - PROTECT">
            <a:extLst>
              <a:ext uri="{FF2B5EF4-FFF2-40B4-BE49-F238E27FC236}">
                <a16:creationId xmlns:a16="http://schemas.microsoft.com/office/drawing/2014/main" id="{316BEC91-22B8-F282-BDDF-061055C3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50" y="4900606"/>
            <a:ext cx="2584956" cy="1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71136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6185 -1.11111E-6 C 0.23424 -1.11111E-6 0.32357 0.05556 0.32357 0.1007 L 0.32357 0.2016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15976 -4.81481E-6 C -0.23138 -4.81481E-6 -0.31953 0.06829 -0.31953 0.12385 L -0.31953 0.2479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17408 -1.11111E-6 C 0.25208 -1.11111E-6 0.3483 0.01829 0.3483 0.0331 L 0.3483 0.0664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1888 3.7037E-6 C -0.27344 3.7037E-6 -0.37761 0.0199 -0.37761 0.03634 L -0.37761 0.0729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CF4F9-D81B-DAEF-490C-114F7E10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Děkujeme, že třídíte odpad</a:t>
            </a:r>
          </a:p>
        </p:txBody>
      </p:sp>
      <p:pic>
        <p:nvPicPr>
          <p:cNvPr id="3074" name="Picture 2" descr="Proč třídit odpad? Třeba kvůli době rozkladu v přírodě... - Jak v kuchyni">
            <a:extLst>
              <a:ext uri="{FF2B5EF4-FFF2-40B4-BE49-F238E27FC236}">
                <a16:creationId xmlns:a16="http://schemas.microsoft.com/office/drawing/2014/main" id="{A73DD9DC-5270-AE5D-121B-44D0CC5C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4" y="1690688"/>
            <a:ext cx="4579868" cy="3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Češi a ekologie: chováme se v přírodě jako čuňata? - iDNES.cz">
            <a:extLst>
              <a:ext uri="{FF2B5EF4-FFF2-40B4-BE49-F238E27FC236}">
                <a16:creationId xmlns:a16="http://schemas.microsoft.com/office/drawing/2014/main" id="{977D3E22-3652-A07A-CB54-A07F24DA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18" y="2478157"/>
            <a:ext cx="7144837" cy="40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10308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70</TotalTime>
  <Words>5</Words>
  <Application>Microsoft Office PowerPoint</Application>
  <PresentationFormat>Širokoúhlá obrazovka</PresentationFormat>
  <Paragraphs>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Corbel</vt:lpstr>
      <vt:lpstr>Hloubka</vt:lpstr>
      <vt:lpstr>Prezentace aplikace PowerPoint</vt:lpstr>
      <vt:lpstr>Prezentace aplikace PowerPoint</vt:lpstr>
      <vt:lpstr>Prezentace aplikace PowerPoint</vt:lpstr>
      <vt:lpstr>Prezentace aplikace PowerPoint</vt:lpstr>
      <vt:lpstr>Děkujeme, že třídíte odpad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zak8 Dyjakovice</cp:lastModifiedBy>
  <cp:revision>6</cp:revision>
  <dcterms:created xsi:type="dcterms:W3CDTF">2024-01-15T11:08:34Z</dcterms:created>
  <dcterms:modified xsi:type="dcterms:W3CDTF">2024-01-29T11:13:40Z</dcterms:modified>
</cp:coreProperties>
</file>