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5F386-94FA-046A-8BE7-D6773182A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9E0264-4E66-6892-ACF2-4A3A0F292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913A5B-221F-DEF6-AACB-8F05F4F9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B7BE6B-55AF-B7B4-6B6F-698583B7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E2A3C0-1E07-57B9-6565-BDAB2202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9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B4FE4-9DC0-C7C5-8F38-D62AEA331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088A6D-56E7-209C-1537-604F20C39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77D5CA-9EEA-7C51-F806-7303F1DD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A1DDAF-7A38-A7A2-E569-BB0BD1E2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0761AB-2FCB-359D-7A36-BEBD484E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3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E1985D6-743D-E2DF-6BC8-DE18527E1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2AAAD4-B939-C4F6-EE21-940BD3907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5FE9EC-FE37-D97B-1D8F-8277BE9B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A7379C-5EAF-AF43-9FDC-A0373612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307467-4856-697E-650E-D9C2464B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40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C8BE4-835F-71B4-6F33-BE9BF007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44261A-8347-6A1A-1191-16580594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4D63BD-B718-62B5-BC84-3DAB1DB4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034D30-A140-BB26-B229-D62D4616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0F65A-375A-57B6-DBE2-A359CEBB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71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4FDC6-8200-C55F-B777-1AB9E006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FE9253-7B6E-7C2D-4FFF-42DE613E3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4328F-90A7-0392-E27E-2C29777D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CE157-ADF0-3817-5D8D-B289A113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DF2EE0-81AD-DDE6-97E5-7112787C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24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A520A-08B3-CAF0-C12B-BDD0525A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C69E5E-CC5F-FBCD-AE29-ADB66224F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78715F-18A0-ACD5-C5FF-4C570710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830D7B-AFBC-3212-E252-9D24595E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EA1785-9A97-3A86-AFC6-75A1EAE4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DB1DDA-588A-3336-E6BA-FE8630D9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1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CDD86-1B64-3620-46C3-5C9D6FF8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2B439D-5E02-8C10-6D27-24BF51DA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031B81-8976-E9C2-6222-463DAF734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33E702-E612-B8F0-E783-F887009DB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9F4618-8224-4B91-563E-C4A4B6611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9AFF0F-F8E9-96C7-864C-0C556993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8A650D-E5B1-E079-5B0E-4DEB112F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8932CD-8A9B-5031-3177-AC343DAB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9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92015-71C9-A533-977C-BBFABBE1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48C1D40-455A-8AA5-9E63-BE756BE0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4DB450-9F90-85E6-12DE-5BBCC36D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3EAE84-0091-5C8B-DDB0-84B43F73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24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B71315-156F-35BE-7385-71BDB156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1730FB-082D-01F2-8FEB-BEBFA1A0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169C34-BC47-9C66-1AE4-11D716AC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53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FB221-D11B-1749-BCD1-1E77EDD0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B38479-42DF-AF0D-0561-5260CF42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C7E33D-48BC-12B3-211E-C2EA2005E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FD438D-757E-403F-24E8-4F303EBA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550F80-FF10-0B09-4007-418362F5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1D0AB5-321A-1578-671C-1D9FB6D6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5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A1F476-9E9B-198F-5518-2A2E699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E82EE3-F30B-CD4B-D7EE-961E15C74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80FBFAE-5641-BE64-6515-D157EC6F3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63A506-6B33-C56D-96C2-91E695FD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687C4A-9968-79A9-EFD8-8E5CD97A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66B029-441B-9F17-E67F-1E784880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69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426C73-C6E9-12E6-4AE3-4EE281C9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6091E5-798F-F6F7-4024-6E5D54C2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D204F0-712E-B9E9-2644-225844EEA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9CBE-4069-449B-A58E-3FE699B6CE34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F2A28-D17D-4C73-48D7-EF1260397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90D30-3EF6-D17C-00FF-CA21BB91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E52F-3757-4CE9-A70A-E82532015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97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977C867-8D84-9AFA-51F9-CFD06A421672}"/>
              </a:ext>
            </a:extLst>
          </p:cNvPr>
          <p:cNvSpPr txBox="1"/>
          <p:nvPr/>
        </p:nvSpPr>
        <p:spPr>
          <a:xfrm>
            <a:off x="1255813" y="906503"/>
            <a:ext cx="10936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solidFill>
                  <a:srgbClr val="00B050"/>
                </a:solidFill>
              </a:rPr>
              <a:t>Ekofarmy a lokální potraviny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7BDA5B7-994D-92A9-8EF8-E697DD383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4" y="3006724"/>
            <a:ext cx="4811813" cy="23907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DB05656-C012-F29A-4730-BAEE99DF6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972" y="2676525"/>
            <a:ext cx="467881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25B706F-3C63-E6B3-EE5D-E1D82DFF1DD5}"/>
              </a:ext>
            </a:extLst>
          </p:cNvPr>
          <p:cNvSpPr txBox="1"/>
          <p:nvPr/>
        </p:nvSpPr>
        <p:spPr>
          <a:xfrm>
            <a:off x="685800" y="393700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Co</a:t>
            </a:r>
            <a:r>
              <a:rPr lang="cs-CZ" sz="3200" b="1" dirty="0">
                <a:solidFill>
                  <a:srgbClr val="92D050"/>
                </a:solidFill>
              </a:rPr>
              <a:t> je </a:t>
            </a:r>
            <a:r>
              <a:rPr lang="cs-CZ" sz="3200" b="1" dirty="0">
                <a:solidFill>
                  <a:srgbClr val="00B050"/>
                </a:solidFill>
              </a:rPr>
              <a:t>ekofarma: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91DA4E-2D75-1AE5-6385-32809DBBF3B3}"/>
              </a:ext>
            </a:extLst>
          </p:cNvPr>
          <p:cNvSpPr txBox="1"/>
          <p:nvPr/>
        </p:nvSpPr>
        <p:spPr>
          <a:xfrm>
            <a:off x="571500" y="1651000"/>
            <a:ext cx="1008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Ekofarmy jsou zemědělské podniky, hospodařící ekologickým způsobem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0EAC1A-2523-708F-89F1-CEFDD02AE844}"/>
              </a:ext>
            </a:extLst>
          </p:cNvPr>
          <p:cNvSpPr txBox="1"/>
          <p:nvPr/>
        </p:nvSpPr>
        <p:spPr>
          <a:xfrm>
            <a:off x="571500" y="2526268"/>
            <a:ext cx="916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Nepoužívají žádné chemické prostředky, pouze ty přírodní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3763C2F-703F-D0DF-26FA-E066C4F1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3242236"/>
            <a:ext cx="5079999" cy="33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9235E1-D04C-7065-1069-35886B559D59}"/>
              </a:ext>
            </a:extLst>
          </p:cNvPr>
          <p:cNvSpPr txBox="1"/>
          <p:nvPr/>
        </p:nvSpPr>
        <p:spPr>
          <a:xfrm>
            <a:off x="266700" y="393700"/>
            <a:ext cx="6921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Ekofarmy </a:t>
            </a:r>
            <a:r>
              <a:rPr lang="cs-CZ" sz="3200" b="1" dirty="0">
                <a:solidFill>
                  <a:srgbClr val="92D050"/>
                </a:solidFill>
              </a:rPr>
              <a:t>z</a:t>
            </a: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sz="3200" b="1" dirty="0">
                <a:solidFill>
                  <a:srgbClr val="00B050"/>
                </a:solidFill>
              </a:rPr>
              <a:t>našeho </a:t>
            </a:r>
            <a:r>
              <a:rPr lang="cs-CZ" sz="3200" b="1" dirty="0">
                <a:solidFill>
                  <a:srgbClr val="92D050"/>
                </a:solidFill>
              </a:rPr>
              <a:t>okolí:</a:t>
            </a:r>
          </a:p>
          <a:p>
            <a:endParaRPr lang="cs-CZ" sz="3200" b="1" dirty="0">
              <a:solidFill>
                <a:srgbClr val="92D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Ekofarma Domaslavice </a:t>
            </a:r>
            <a:r>
              <a:rPr lang="cs-CZ" sz="2800" b="1" dirty="0" err="1"/>
              <a:t>Růčka</a:t>
            </a:r>
            <a:r>
              <a:rPr lang="cs-CZ" sz="2800" b="1" dirty="0"/>
              <a:t> Znojmo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Živí farma Hrabětice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Farma Markových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Farma u tří Dubů </a:t>
            </a: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A5AA20-F45D-FC8A-1D70-35FAB45F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25" y="3902075"/>
            <a:ext cx="3594100" cy="2695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5FB8D9-3B3C-B14E-5E8B-8A7D0313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725" y="571500"/>
            <a:ext cx="3330575" cy="33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1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F4BDA04-8D9B-5186-02FF-938DF0228267}"/>
              </a:ext>
            </a:extLst>
          </p:cNvPr>
          <p:cNvSpPr txBox="1"/>
          <p:nvPr/>
        </p:nvSpPr>
        <p:spPr>
          <a:xfrm>
            <a:off x="177800" y="393700"/>
            <a:ext cx="76073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92D050"/>
                </a:solidFill>
              </a:rPr>
              <a:t>Výhody </a:t>
            </a:r>
            <a:r>
              <a:rPr lang="cs-CZ" sz="3200" b="1" dirty="0">
                <a:solidFill>
                  <a:srgbClr val="00B050"/>
                </a:solidFill>
              </a:rPr>
              <a:t>ekofarem:</a:t>
            </a:r>
          </a:p>
          <a:p>
            <a:endParaRPr lang="cs-CZ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Nepoužívají se chemické látky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Udržuje a zlepšuje úrodnost půdy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Potraviny z ekofarem mají vysokou nutriční hodnotu a neobsahují škodlivé látky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Využívá přirozené principy a postupy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725150-9860-08C7-FDE3-BFC389355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00" y="3429000"/>
            <a:ext cx="3814404" cy="28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7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70</Words>
  <Application>Microsoft Office PowerPoint</Application>
  <PresentationFormat>Širokoúhlá obrazovka</PresentationFormat>
  <Paragraphs>22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</cp:revision>
  <dcterms:created xsi:type="dcterms:W3CDTF">2024-05-06T08:54:10Z</dcterms:created>
  <dcterms:modified xsi:type="dcterms:W3CDTF">2024-05-06T09:25:16Z</dcterms:modified>
</cp:coreProperties>
</file>