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BE99EB-C8F7-619D-4E27-3A33A7889D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D475D8D-9654-CB32-9BB8-4A592D6BB3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BEC797-5969-C76C-5DFD-2A77ED2AE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BE89-33BA-441F-9F0A-03565295D90C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D5CA8F-CBF0-2B20-4726-B71A3E9C5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60BA78-2516-4778-2AAB-BE34E9115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CDD-3C06-4FED-949A-45C0E89CC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02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D28184-EF64-930B-767F-8A868859B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88280-2366-B667-69A4-E3164D7F3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9DF471-D95B-850C-DC24-9F5F8B416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BE89-33BA-441F-9F0A-03565295D90C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232FC1-A766-C966-AAA5-2AE0D8807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59E662-801F-3934-714E-7211BEF8D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CDD-3C06-4FED-949A-45C0E89CC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100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7C1EC73-9FA9-BB9C-C784-6D3CEDDA20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4F39B3-A6CC-7983-F435-19DE462BDD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B84527-EC21-860C-BB14-F676CFCA0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BE89-33BA-441F-9F0A-03565295D90C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F1FF7-7B33-2442-8CF1-EF29DDCCF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BE74DB-1CC4-9480-2622-D65FD1140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CDD-3C06-4FED-949A-45C0E89CC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83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A3552A-893A-7F24-93CD-FB605A22C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DDB1DC-AF59-3AA4-A14B-D74ADE1E2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985563-2FAD-9710-AC10-BA106F4F5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BE89-33BA-441F-9F0A-03565295D90C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7736D4-4D9D-0A1F-14C5-1835406A7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DA050E-D2EF-650E-6051-527AE1876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CDD-3C06-4FED-949A-45C0E89CC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6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B606E8-9294-C270-3BBE-E865E0BF9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C90CC5-3CBB-CC3D-D558-F0EE6F28F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44D741-2B9C-5577-3B7D-EDA378E07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BE89-33BA-441F-9F0A-03565295D90C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CF654C-B43E-01EB-6562-3CE925739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EABCEB-EE7B-2FB4-82FD-11080D7BC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CDD-3C06-4FED-949A-45C0E89CC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58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A70CC-3176-7663-53B6-BB7464B5F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0F2755-874B-83D6-ED16-0FEE19CF1F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6EE2C25-4044-8559-EEB0-486AA5FA30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D5045B8-FA8B-9C24-45B1-D69A1C63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BE89-33BA-441F-9F0A-03565295D90C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039A49-E322-8527-8C3D-7A107EED9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050ED4D-6143-B7E0-BDCD-CE56DB74F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CDD-3C06-4FED-949A-45C0E89CC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46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547636-34AB-7ED0-5822-2D3F19B70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2854C4-6874-11CC-3F52-3B72F2D31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043E144-DEEF-9540-63B8-BC9EACA3F3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46B9A3A-6B14-D8E1-A6E8-DB4C8159E6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0BC635E-A391-DEA3-B94B-B53E5CC528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4DC9D76-C6F2-615E-CC98-28C7117E8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BE89-33BA-441F-9F0A-03565295D90C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20E7F7F-82D6-9CDC-60CB-632736F8E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36309E1-E0D6-CC52-F469-EE0741411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CDD-3C06-4FED-949A-45C0E89CC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203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C800DF-8ACA-41B6-C145-20B1D61BD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26BF083-332D-1609-4F46-1B3EC375B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BE89-33BA-441F-9F0A-03565295D90C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493ABEA-6197-A426-EEBB-589F4EB79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5FE4588-2CFD-F15F-0427-47A1602A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CDD-3C06-4FED-949A-45C0E89CC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250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CBF3E9E-EA33-C3D7-F647-DF59A4949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BE89-33BA-441F-9F0A-03565295D90C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575458F-6A0F-84B5-E7D8-0F8FC9B19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9B8722-A7F1-7E22-B933-6C0F1D858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CDD-3C06-4FED-949A-45C0E89CC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2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A4CA5E-9430-2578-4B4D-257BF3B67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7C5FBF-90E7-CA1C-C940-14684982E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EF906CC-B78F-65CF-BB5E-4F9E691ECA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B47A46F-8669-EC4B-B053-C6796AFED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BE89-33BA-441F-9F0A-03565295D90C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808933-8F63-D75B-D176-51A652173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314769-0C04-C803-AA1F-4377FB5ED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CDD-3C06-4FED-949A-45C0E89CC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5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9DB0E7-3A9F-F096-8748-F565F6275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EC123B7-D179-CFF2-D557-A6C1F1482B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2F70CD0-2183-CA05-2307-868135546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9FB502-A590-24B2-CD0E-623781AD6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BE89-33BA-441F-9F0A-03565295D90C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967358-DE97-F13B-5387-E6AD56368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BC61EA-80EC-C0CC-E99B-988B888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CDD-3C06-4FED-949A-45C0E89CC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583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2DDE1D4-895F-BD77-EBAC-CB0341443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D37B61-2009-BBF9-D16A-CB75CE658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4860FC-8164-3591-E569-89120180E3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6BE89-33BA-441F-9F0A-03565295D90C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9BDF38-8D24-3DDA-2483-6A2BF4738B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E96ED8-4927-21A6-F99C-B51127EC2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35CDD-3C06-4FED-949A-45C0E89CC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63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225B9C-7779-86D1-0903-703958E53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154" y="1249380"/>
            <a:ext cx="9455460" cy="2479021"/>
          </a:xfrm>
        </p:spPr>
        <p:txBody>
          <a:bodyPr>
            <a:normAutofit/>
          </a:bodyPr>
          <a:lstStyle/>
          <a:p>
            <a:r>
              <a:rPr lang="cs-CZ" sz="8800" dirty="0">
                <a:latin typeface="Arial Black" panose="020B0A04020102020204" pitchFamily="34" charset="0"/>
              </a:rPr>
              <a:t>PRADĚD</a:t>
            </a:r>
          </a:p>
        </p:txBody>
      </p:sp>
      <p:pic>
        <p:nvPicPr>
          <p:cNvPr id="1026" name="Picture 2" descr="Praděd">
            <a:extLst>
              <a:ext uri="{FF2B5EF4-FFF2-40B4-BE49-F238E27FC236}">
                <a16:creationId xmlns:a16="http://schemas.microsoft.com/office/drawing/2014/main" id="{3219F3D6-6594-3855-EC5A-8C3A7D70C6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45738">
            <a:off x="7900459" y="3894463"/>
            <a:ext cx="3343597" cy="2229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845B9AA-8522-FA70-AA01-92093FABC9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181" y="3997833"/>
            <a:ext cx="1907177" cy="1907177"/>
          </a:xfrm>
          <a:prstGeom prst="rect">
            <a:avLst/>
          </a:prstGeom>
        </p:spPr>
      </p:pic>
      <p:pic>
        <p:nvPicPr>
          <p:cNvPr id="1030" name="Picture 6" descr="Nalezený obrázek pro praded">
            <a:extLst>
              <a:ext uri="{FF2B5EF4-FFF2-40B4-BE49-F238E27FC236}">
                <a16:creationId xmlns:a16="http://schemas.microsoft.com/office/drawing/2014/main" id="{19ECEB2D-C2B7-7B36-B350-1287BBC6F2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2722">
            <a:off x="313362" y="392130"/>
            <a:ext cx="29527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tezka: Praděd | outver">
            <a:extLst>
              <a:ext uri="{FF2B5EF4-FFF2-40B4-BE49-F238E27FC236}">
                <a16:creationId xmlns:a16="http://schemas.microsoft.com/office/drawing/2014/main" id="{D1C95391-5426-970D-3287-B6F3A40936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79833">
            <a:off x="8730761" y="355206"/>
            <a:ext cx="2485745" cy="1957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Nalezený obrázek pro Praded">
            <a:extLst>
              <a:ext uri="{FF2B5EF4-FFF2-40B4-BE49-F238E27FC236}">
                <a16:creationId xmlns:a16="http://schemas.microsoft.com/office/drawing/2014/main" id="{6826FB32-4977-7191-EC50-48F9CD2D1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1887">
            <a:off x="1068031" y="3490316"/>
            <a:ext cx="1647604" cy="241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Nalezený obrázek pro Praded">
            <a:extLst>
              <a:ext uri="{FF2B5EF4-FFF2-40B4-BE49-F238E27FC236}">
                <a16:creationId xmlns:a16="http://schemas.microsoft.com/office/drawing/2014/main" id="{BE18B950-530B-0DA3-5ABC-D2D0F535F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778" y="257714"/>
            <a:ext cx="24288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285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Office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4</TotalTime>
  <Words>1</Words>
  <Application>Microsoft Office PowerPoint</Application>
  <PresentationFormat>Širokoúhlá obrazovka</PresentationFormat>
  <Paragraphs>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Motiv Office</vt:lpstr>
      <vt:lpstr>PRADĚD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zak</dc:creator>
  <cp:lastModifiedBy>zak</cp:lastModifiedBy>
  <cp:revision>2</cp:revision>
  <dcterms:created xsi:type="dcterms:W3CDTF">2025-02-07T12:06:03Z</dcterms:created>
  <dcterms:modified xsi:type="dcterms:W3CDTF">2025-02-07T12:10:08Z</dcterms:modified>
</cp:coreProperties>
</file>