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40" autoAdjust="0"/>
  </p:normalViewPr>
  <p:slideViewPr>
    <p:cSldViewPr snapToGrid="0">
      <p:cViewPr varScale="1">
        <p:scale>
          <a:sx n="112" d="100"/>
          <a:sy n="112" d="100"/>
        </p:scale>
        <p:origin x="-45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6259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4699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294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3234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4850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5048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1801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345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4758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932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51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4292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2141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6016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415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089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4064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648E117-325A-45B4-9EA6-081B97904912}" type="datetimeFigureOut">
              <a:rPr lang="cs-CZ" smtClean="0"/>
              <a:pPr/>
              <a:t>15.04.2025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710401C0-F20B-4CAD-A454-60A875E6D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0486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cs.wikipedia.org/wiki/%C5%A0el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F7B784-E273-7E69-BB8B-6A97A0D3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952" y="2976281"/>
            <a:ext cx="9433767" cy="1917639"/>
          </a:xfrm>
        </p:spPr>
        <p:txBody>
          <a:bodyPr/>
          <a:lstStyle/>
          <a:p>
            <a:r>
              <a:rPr lang="cs-CZ" dirty="0"/>
              <a:t>Příroda </a:t>
            </a:r>
            <a:br>
              <a:rPr lang="cs-CZ" dirty="0"/>
            </a:br>
            <a:r>
              <a:rPr lang="cs-CZ" dirty="0"/>
              <a:t>venku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EEC310F-6936-D313-AF75-50CECECB76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3FE048AD-E0F4-F404-96BB-83588DC26B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7251" y="2321860"/>
            <a:ext cx="5993191" cy="4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98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B6978C-53EF-4A9D-5827-13FCBEA8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-3643095"/>
            <a:ext cx="8666111" cy="10215282"/>
          </a:xfrm>
        </p:spPr>
        <p:txBody>
          <a:bodyPr/>
          <a:lstStyle/>
          <a:p>
            <a:r>
              <a:rPr lang="cs-CZ" dirty="0">
                <a:solidFill>
                  <a:schemeClr val="accent4">
                    <a:lumMod val="20000"/>
                    <a:lumOff val="80000"/>
                  </a:schemeClr>
                </a:solidFill>
                <a:latin typeface="Baguet Script" panose="00000500000000000000" pitchFamily="2" charset="-18"/>
              </a:rPr>
              <a:t>Srnka</a:t>
            </a:r>
            <a:r>
              <a:rPr lang="cs-CZ" dirty="0"/>
              <a:t/>
            </a:r>
            <a:br>
              <a:rPr lang="cs-CZ" dirty="0"/>
            </a:b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F1E767C-8716-0152-130C-F109C70FA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3922"/>
            <a:ext cx="4774178" cy="449182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4B3F603-E93A-2C3E-E08F-A2A9954C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2189" y="2920873"/>
            <a:ext cx="4499811" cy="394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357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6B7A9F-62BE-BC2B-DA35-3C8DA26E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 a domov pro </a:t>
            </a:r>
            <a:r>
              <a:rPr lang="cs-CZ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zvířatka</a:t>
            </a:r>
            <a:endParaRPr lang="cs-CZ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xmlns="" id="{26C128DC-E8B0-4A10-F3DD-70CBA7E8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9" y="2374900"/>
            <a:ext cx="8761412" cy="34163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Srnka obecná</a:t>
            </a:r>
          </a:p>
          <a:p>
            <a:r>
              <a:rPr lang="cs-CZ" dirty="0"/>
              <a:t>Je malý </a:t>
            </a:r>
          </a:p>
          <a:p>
            <a:r>
              <a:rPr lang="cs-CZ" dirty="0"/>
              <a:t>Dosahuje hmotnosti mezi 15-30kg</a:t>
            </a:r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 err="1" smtClean="0"/>
              <a:t>rozdil</a:t>
            </a:r>
            <a:r>
              <a:rPr lang="cs-CZ" dirty="0" smtClean="0"/>
              <a:t> </a:t>
            </a:r>
            <a:r>
              <a:rPr lang="cs-CZ" dirty="0"/>
              <a:t>od srnce se liší 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6B31E14-417B-833F-5CC0-0FFA4EA84A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185" y="4428732"/>
            <a:ext cx="2414183" cy="1976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360DD6C-D2A4-B039-944B-F079A4AC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72" y="2382921"/>
            <a:ext cx="5259441" cy="4251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774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2724FF-250F-B58C-CAC0-8AA0ED09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76" y="829408"/>
            <a:ext cx="8761413" cy="706964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20000"/>
                    <a:lumOff val="80000"/>
                  </a:schemeClr>
                </a:solidFill>
                <a:latin typeface="Baguet Script" panose="00000500000000000000" pitchFamily="2" charset="-18"/>
              </a:rPr>
              <a:t>liška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3492AA9-1457-3A2F-8B21-47ED7C99D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2" y="2444262"/>
            <a:ext cx="5081953" cy="3505200"/>
          </a:xfrm>
        </p:spPr>
        <p:txBody>
          <a:bodyPr>
            <a:normAutofit/>
          </a:bodyPr>
          <a:lstStyle/>
          <a:p>
            <a:r>
              <a:rPr lang="cs-CZ" sz="2800" b="0" i="0" dirty="0">
                <a:solidFill>
                  <a:srgbClr val="202122"/>
                </a:solidFill>
                <a:effectLst/>
                <a:latin typeface="Baguet Script" panose="00000500000000000000" pitchFamily="2" charset="-18"/>
              </a:rPr>
              <a:t> </a:t>
            </a:r>
            <a:r>
              <a:rPr lang="cs-CZ" sz="20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je nejrozšířenější divoce žijící zástupce</a:t>
            </a:r>
            <a:r>
              <a:rPr lang="cs-CZ" sz="2000" b="0" i="0" dirty="0"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cs-CZ" sz="2000" b="0" i="0" u="none" strike="noStrike" dirty="0">
                <a:solidFill>
                  <a:srgbClr val="7030A0"/>
                </a:solidFill>
                <a:effectLst/>
                <a:latin typeface="Arial Black" panose="020B0A04020102020204" pitchFamily="34" charset="0"/>
                <a:hlinkClick r:id="rId2" tooltip="Šelmy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šelem</a:t>
            </a:r>
            <a:r>
              <a:rPr lang="cs-CZ" sz="2000" b="0" i="0" u="none" strike="noStrike" dirty="0"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  </a:t>
            </a:r>
          </a:p>
          <a:p>
            <a:endParaRPr lang="cs-CZ" sz="20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cs-CZ" sz="2000" b="0" i="0" u="none" strike="noStrike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měří </a:t>
            </a:r>
            <a:r>
              <a:rPr lang="cs-CZ" sz="2000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100 až 140 cm</a:t>
            </a:r>
            <a:endParaRPr lang="cs-CZ" sz="2000" b="0" i="0" u="none" strike="noStrike" dirty="0"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B52B4B7-1CE8-04E4-41D3-1EEFB075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636" y="3437792"/>
            <a:ext cx="3360821" cy="31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85CDA5D-8C6B-E128-281A-5FE616945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7" t="2293" b="812"/>
          <a:stretch/>
        </p:blipFill>
        <p:spPr bwMode="auto">
          <a:xfrm>
            <a:off x="8165431" y="-67408"/>
            <a:ext cx="404495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23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104</TotalTime>
  <Words>23</Words>
  <Application>Microsoft Office PowerPoint</Application>
  <PresentationFormat>Vlastní</PresentationFormat>
  <Paragraphs>23</Paragraphs>
  <Slides>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Ion Boardroom</vt:lpstr>
      <vt:lpstr>Příroda  venku   </vt:lpstr>
      <vt:lpstr>Srnka </vt:lpstr>
      <vt:lpstr>Les a domov pro zvířatka</vt:lpstr>
      <vt:lpstr>liška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Příroda  venku   </dc:title>
  <dc:creator>zak</dc:creator>
  <cp:lastModifiedBy>Alena</cp:lastModifiedBy>
  <cp:revision>6</cp:revision>
  <dcterms:created xsi:type="dcterms:W3CDTF">2025-03-26T10:05:12Z</dcterms:created>
  <dcterms:modified xsi:type="dcterms:W3CDTF">2025-04-15T18:00:32Z</dcterms:modified>
</cp:coreProperties>
</file>