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CE3F3-8ED3-4126-3F1B-64C6969FC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81F6C0-2D4E-F94D-E806-B76289DF8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1DB3BE-94D9-2B48-031B-18DE1DFB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802DBA-AD93-FA71-B241-CDA92471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84D4C6-68AB-002C-7901-9D8CB971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367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1EA42-00FE-459A-2AC7-08A44E7CB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CB4F32-1148-F48D-59F8-0AA90C7C0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680842-869E-0CFC-A5DF-8D23E0B4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A038F9-72FA-E6F1-D703-D93A89F0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F36F77-17EE-1392-F5B2-2E63F404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727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A1E7F8B-541E-0308-56F3-66BC2FC65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0DDCA5-67FA-4AA7-44A6-31F4DECE8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98DF57-9BE8-2A82-AE39-7019B950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6D8CFB-2BB8-9F99-F89B-436AA381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8E52B0-6C5B-4C2B-8242-97512ABD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1515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357CA-69AA-0659-EDC5-BCACDBC04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C67B1-6CF9-8F80-532B-B442E3649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FBC54B-6A3F-1063-B842-F33EA8221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B53647-5D99-77CF-4DD7-BF332C06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0658CB-03FA-BAB7-0145-63A8ECEE4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760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2502C-BC65-324E-A4E7-F655F53D8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861504-B79C-D58F-4CDF-6DAE704AD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FFF4A1-E165-5D28-9FF7-6D0B6226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AA9907-A806-617E-DF59-D41C4310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C140C9-B8A3-BF15-BA5D-F28EDA4B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36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1B868-ACF3-45E2-3B7F-314A283B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FF18E6-BA8A-9239-84BA-58223B8DE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05CB14-39CA-72FD-A608-4916FAA8D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7F415C-620C-4ECA-1163-61B53F6D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ACA27A-D1CC-5311-46F3-D0A075CF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6E3DBA-7315-32CE-4BD0-E27C93F1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5491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C5C50-7E82-50B9-D2FB-2EA2BE345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A7BEC8-9F8C-006D-E71B-44FBC966F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AF0B25-C77E-6757-B8D2-C5825F4DC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81604E-FB3D-2A9C-FB37-A7803A4C0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F447C11-4084-9731-3AD3-D6D70245B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901613-1DF7-CADF-689C-531FFA73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D434618-4344-8910-144E-0393A971B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92A715-FDBC-2CEA-5F7A-0A037CC5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8567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80A90-B5F5-B8D3-85C5-14D0138A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2C21AB-770E-2A93-695E-6C426196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547AB5-E106-F449-3AF8-08B5FB76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BA71E3-1329-AC71-9B88-61FE67916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2865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3B129C-0B1B-9FC5-E232-D9AB7FD0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92B9D9-F0CF-065D-59C4-64DDD9C5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341BB8-3872-57C1-CD0A-B650F877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129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C117D-D10C-4FB3-AED9-99F34D348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4DE8B1-A122-E5D6-AF8C-D1ABBE873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A52041-D728-C721-2DA7-F412AA0E5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178450-E122-733B-8FD7-63160C83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314920-6A39-54E1-8F40-DB005F0A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D0C508-E4B7-4170-5698-0352174E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3120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72A7A-35CE-9A07-89E5-97EA1024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1DF8942-943A-9495-D710-3888FDA11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495F46-151F-34C4-1C65-85C446095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DBFD77-24CA-1391-4F05-BCEFD33B2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CA17EC-CA93-55D9-1F99-DF7BFEE4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402CC6-F222-FD2E-4E33-3C0E5CEF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981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5E7F054-70CB-6F1F-82A7-406FDAA2B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05BD4E-AAB4-2294-E25B-3DD37F7DD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AC3F21-B2D3-7733-4B4E-FA9763992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4FBE-F8B2-4C65-9FE1-F14BD7335579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3302E4-FDB3-16CC-6E24-25FD1CABF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79A356-2D14-089A-69ED-329477CE5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63DFA-AC45-4ED1-87BD-71E09D8C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28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340D90-9729-B4AB-4B23-95DFC2BAB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57A3BB-7B19-6433-8BA1-539E5C872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563" y="35565"/>
            <a:ext cx="8382001" cy="678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5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E65A0-D8D1-DC2F-7DD3-B113B3A6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81" y="463737"/>
            <a:ext cx="6784043" cy="1526428"/>
          </a:xfrm>
        </p:spPr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Veselé Vánoce přeje Daniel</a:t>
            </a:r>
          </a:p>
        </p:txBody>
      </p:sp>
      <p:pic>
        <p:nvPicPr>
          <p:cNvPr id="2050" name="Picture 2" descr="Vánoční obrázky ke stažení | viladomyveleslavin.cz">
            <a:extLst>
              <a:ext uri="{FF2B5EF4-FFF2-40B4-BE49-F238E27FC236}">
                <a16:creationId xmlns:a16="http://schemas.microsoft.com/office/drawing/2014/main" id="{392B7467-0D0F-41EB-B485-A336A195D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48" y="2382422"/>
            <a:ext cx="5470151" cy="447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rásné animace, gify – zima, sníh, sněžení | Obrázky, animace, gify">
            <a:extLst>
              <a:ext uri="{FF2B5EF4-FFF2-40B4-BE49-F238E27FC236}">
                <a16:creationId xmlns:a16="http://schemas.microsoft.com/office/drawing/2014/main" id="{FC95106B-C533-000C-DE7E-3A6A1C849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225" y="8965"/>
            <a:ext cx="5136776" cy="684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38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Širokoúhlá obrazovka</PresentationFormat>
  <Paragraphs>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Veselé Vánoce přeje Daniel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zak</cp:lastModifiedBy>
  <cp:revision>1</cp:revision>
  <dcterms:created xsi:type="dcterms:W3CDTF">2024-12-04T10:07:12Z</dcterms:created>
  <dcterms:modified xsi:type="dcterms:W3CDTF">2024-12-04T10:23:35Z</dcterms:modified>
</cp:coreProperties>
</file>