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33CD3-F2D9-4E15-885C-5C05B04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92343A-AE50-4753-ADFE-39FF1134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F1BDBE-1310-4601-ACFE-59C528B9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0BECDB-62AC-40B0-BF25-A5732E46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F4E6A-92E0-4B9E-BB38-89ADB19B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80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48E3E-CB5E-4443-B77B-3EEE167A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4F8A55-D374-4703-900B-512D2F52B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B1183A-AA82-41C7-9AF4-1D2C497E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3E7C6-D9BA-48A0-82E5-EA56CB44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AFC262-5417-45E7-9BC2-0093F95D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4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31E161-58F9-4C2F-82A4-18F76352C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A56A9B-47ED-46A4-9E9A-D881DA958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F5749F-2A0B-4F58-85DF-75CC53A0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4CCBAB-6B2A-41F6-8457-9818AB98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C6BA6B-87EC-4E49-92ED-FF15590D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3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F3434-C35A-4C8D-9FC9-2E54040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9F0F2-1F55-4FC5-8886-29AED5AD2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1F507C-168C-4639-ABAD-74792AA3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843E93-588E-49FF-A8A5-DE92C643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C30244-61B6-4F8E-A4D8-7E8CA46F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9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B3C4F-909D-43B2-B384-893019AE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BFDCC4-54AC-4913-9F41-40DE84BCC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74331-857D-4019-88F1-9E3A8AF4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47F35-6F29-4305-87D6-8ADFE71E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81CB9-FB21-46EE-B1D3-F28FFEBC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2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E276F-9634-46C4-93BE-A7BF3751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5BA23-1EA9-474C-AC83-B9DC31BF1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137B3B-4986-430D-8F16-098A2B328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B93FD4-D463-48AE-945A-FEAD4F1F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D2E8D2-C718-4BC0-88E4-BF363F84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23BF3F-2E2D-4B20-B7C9-337E297C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71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480ED-8E92-4E49-810B-0987C855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649483-92D8-44A0-ADF9-621BBF9A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DDFB17-6CAB-4CF1-8EE4-EFF64CCCF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28190C-1858-4E09-A624-A3BFFC956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8E3875-AA4B-4AAA-9E0D-BC1E906ED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DF706B-AF17-496B-B9B8-3084D366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4B1AE0-BF40-4498-9948-2284B759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58B51F-4193-46A1-AFE2-EF8716EB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2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7FE4A-69C9-4F51-8605-A247C6AE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E243BD-1009-4012-AE72-2A3F3730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E0F4FE-31EB-46DB-B71B-40E2B61E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6230A8-58E7-4DB6-9B93-97272E57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2E18E4C-5632-4B32-92E5-7E046651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75F3AC-8BE8-440A-90CA-4A124E72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FD7366-B5C8-4076-BFC6-FD05DCA6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1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C70E3-C3F5-4311-9662-ED05156C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D833F-535E-45BE-B939-31B14AA5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49A476-6764-4D64-952C-6306F2F7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1A0E47-2932-4DB5-85A9-3610016B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5E9E6D-820E-4987-9307-4725F3BE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DF2937-430A-46E9-9350-5C3CD19E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36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BE6E2-7DE7-4054-8AE1-A2CDECEB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9E027E-2C0F-4DDF-84FA-BD18B335D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D59131-196C-48E7-AB3E-C5EF508BF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627BE6-2E64-4FC7-8A92-8309AD48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C823DE-F273-4D76-B453-4E0ADFA1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0AFE41-9AD3-4737-A9A8-92990912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90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3099E4-51E0-450A-BAA9-055A6FF9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66E3BA-FCA7-4504-A921-A42C3AC5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CC223-93B7-45F7-8FA4-58B6673A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A5DE-0F68-45ED-AC94-8996ADCF7AF0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FC8CF-57FC-4C42-B212-7A0F3737E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277BF-C136-4B64-8AEC-760FB359A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CBD7-F981-4A86-A0DE-5C06CAF9EF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99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zkum odhalil stromy, které snižují znečištění ovzduší">
            <a:extLst>
              <a:ext uri="{FF2B5EF4-FFF2-40B4-BE49-F238E27FC236}">
                <a16:creationId xmlns:a16="http://schemas.microsoft.com/office/drawing/2014/main" id="{00FA08AC-937C-4804-8E49-B75830CD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70376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9000"/>
              </a:srgbClr>
            </a:outerShdw>
            <a:reflection stA="8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BB3EBC-E346-4811-9AF1-9D5441DA1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189" y="2235200"/>
            <a:ext cx="9144000" cy="2387600"/>
          </a:xfrm>
        </p:spPr>
        <p:txBody>
          <a:bodyPr/>
          <a:lstStyle/>
          <a:p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super schopnost čistím ovzduší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7D9AB7-610E-4C8C-9A6B-FE3B05198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6514" y="6017623"/>
            <a:ext cx="2081349" cy="415834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Landová Kateřina</a:t>
            </a:r>
          </a:p>
        </p:txBody>
      </p:sp>
    </p:spTree>
    <p:extLst>
      <p:ext uri="{BB962C8B-B14F-4D97-AF65-F5344CB8AC3E}">
        <p14:creationId xmlns:p14="http://schemas.microsoft.com/office/powerpoint/2010/main" val="6563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2254A-2406-4AF4-9EC4-DD784E69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016F7-94FD-4098-890D-1E3DE474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stromy mají schopnost čistit ovzduší</a:t>
            </a:r>
          </a:p>
          <a:p>
            <a:r>
              <a:rPr lang="cs-CZ" dirty="0"/>
              <a:t>listy stromů zachycují prach</a:t>
            </a:r>
          </a:p>
          <a:p>
            <a:r>
              <a:rPr lang="cs-CZ" dirty="0"/>
              <a:t>stromy pohlcují škodlivé plyny</a:t>
            </a:r>
          </a:p>
        </p:txBody>
      </p:sp>
      <p:pic>
        <p:nvPicPr>
          <p:cNvPr id="2050" name="Picture 2" descr="Jak stromy čistí vzduch - ARBOLANDIA">
            <a:extLst>
              <a:ext uri="{FF2B5EF4-FFF2-40B4-BE49-F238E27FC236}">
                <a16:creationId xmlns:a16="http://schemas.microsoft.com/office/drawing/2014/main" id="{C4A2D3C2-5FAB-4333-A1FC-998380C7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3720345"/>
            <a:ext cx="5268686" cy="21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mělé stromy čistí vzduch a vyrábějí elektřinu – Ekologické bydlení">
            <a:extLst>
              <a:ext uri="{FF2B5EF4-FFF2-40B4-BE49-F238E27FC236}">
                <a16:creationId xmlns:a16="http://schemas.microsoft.com/office/drawing/2014/main" id="{218D3AA0-FAD9-4591-BD20-A56E8765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23" y="1576252"/>
            <a:ext cx="4732731" cy="24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5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68145-34D4-4AAD-A9F1-21EB6F76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Obrázky</a:t>
            </a:r>
          </a:p>
        </p:txBody>
      </p:sp>
      <p:pic>
        <p:nvPicPr>
          <p:cNvPr id="3074" name="Picture 2" descr="Small wind turbine - All architecture and design manufacturers">
            <a:extLst>
              <a:ext uri="{FF2B5EF4-FFF2-40B4-BE49-F238E27FC236}">
                <a16:creationId xmlns:a16="http://schemas.microsoft.com/office/drawing/2014/main" id="{C443674D-FE53-49F1-88DE-C0A602A0E1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99" y="3738449"/>
            <a:ext cx="3119551" cy="31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teré jehličnaté stromy čistí vzduch?">
            <a:extLst>
              <a:ext uri="{FF2B5EF4-FFF2-40B4-BE49-F238E27FC236}">
                <a16:creationId xmlns:a16="http://schemas.microsoft.com/office/drawing/2014/main" id="{6F1B3B02-30DC-4635-8D5A-0CE823CE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94" y="4654640"/>
            <a:ext cx="3383279" cy="22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my si desetiletí znečišťování ovzduší pamatují. A při požárech nám ...">
            <a:extLst>
              <a:ext uri="{FF2B5EF4-FFF2-40B4-BE49-F238E27FC236}">
                <a16:creationId xmlns:a16="http://schemas.microsoft.com/office/drawing/2014/main" id="{340E5F67-5E0C-4DC2-B8B5-2C962EC8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94" y="1886181"/>
            <a:ext cx="3383280" cy="19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o kommt unser Strom her?">
            <a:extLst>
              <a:ext uri="{FF2B5EF4-FFF2-40B4-BE49-F238E27FC236}">
                <a16:creationId xmlns:a16="http://schemas.microsoft.com/office/drawing/2014/main" id="{2FBD8E35-44F7-4F30-8AF2-A75356124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4" r="43138"/>
          <a:stretch/>
        </p:blipFill>
        <p:spPr bwMode="auto">
          <a:xfrm>
            <a:off x="9016839" y="1235961"/>
            <a:ext cx="2452350" cy="25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кие деревья посадить рядом с выгребной ямой для осушения грунта ...">
            <a:extLst>
              <a:ext uri="{FF2B5EF4-FFF2-40B4-BE49-F238E27FC236}">
                <a16:creationId xmlns:a16="http://schemas.microsoft.com/office/drawing/2014/main" id="{528B7B0B-A423-4795-8660-8FE8348C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2" y="1488394"/>
            <a:ext cx="2452350" cy="24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kojovky pro zdravé plíce: Se kterými rostlinami se vám bude lépe ...">
            <a:extLst>
              <a:ext uri="{FF2B5EF4-FFF2-40B4-BE49-F238E27FC236}">
                <a16:creationId xmlns:a16="http://schemas.microsoft.com/office/drawing/2014/main" id="{4556F521-B3F2-4EEC-85EB-32987174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7" y="4531659"/>
            <a:ext cx="3383281" cy="22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6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0DF75-AE35-4586-B968-067A76A8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907A6-7779-48C9-B2F2-A3BF73D8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Listnatý strom dokáže zachytit až 2 Kg prachu</a:t>
            </a:r>
          </a:p>
          <a:p>
            <a:r>
              <a:rPr lang="cs-CZ" dirty="0"/>
              <a:t>Nejrychleji rostoucí stromy jsou vrba bíla nebo buk lesní</a:t>
            </a:r>
          </a:p>
          <a:p>
            <a:r>
              <a:rPr lang="cs-CZ" dirty="0"/>
              <a:t>Nejvyšší strom na světě je vysoký 115,61m</a:t>
            </a:r>
          </a:p>
          <a:p>
            <a:endParaRPr lang="cs-CZ" dirty="0"/>
          </a:p>
        </p:txBody>
      </p:sp>
      <p:pic>
        <p:nvPicPr>
          <p:cNvPr id="4098" name="Picture 2" descr="Photo taken with QSS - Nature - YouPic | Sequoia, Monument valley ...">
            <a:extLst>
              <a:ext uri="{FF2B5EF4-FFF2-40B4-BE49-F238E27FC236}">
                <a16:creationId xmlns:a16="http://schemas.microsoft.com/office/drawing/2014/main" id="{49CDF5C1-C0FF-4C43-929F-D1273794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19" y="2865119"/>
            <a:ext cx="2587344" cy="387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rba bílá Salix alba | Blanokřídlí v Praze">
            <a:extLst>
              <a:ext uri="{FF2B5EF4-FFF2-40B4-BE49-F238E27FC236}">
                <a16:creationId xmlns:a16="http://schemas.microsoft.com/office/drawing/2014/main" id="{771D0653-F835-4FAF-824D-2B522FE8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3" y="3652857"/>
            <a:ext cx="3786690" cy="28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k lesní | Naturfoto.cz">
            <a:extLst>
              <a:ext uri="{FF2B5EF4-FFF2-40B4-BE49-F238E27FC236}">
                <a16:creationId xmlns:a16="http://schemas.microsoft.com/office/drawing/2014/main" id="{8C56CB38-3E5D-445E-80B5-F0DB429C9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b="8912"/>
          <a:stretch/>
        </p:blipFill>
        <p:spPr bwMode="auto">
          <a:xfrm>
            <a:off x="5107922" y="3876829"/>
            <a:ext cx="3899250" cy="23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nuarisol - Blommor Och Trädgård">
            <a:extLst>
              <a:ext uri="{FF2B5EF4-FFF2-40B4-BE49-F238E27FC236}">
                <a16:creationId xmlns:a16="http://schemas.microsoft.com/office/drawing/2014/main" id="{A44F720A-7763-4B46-BA22-0E22A102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5210" cy="71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E5B647-EA37-4658-B2E1-E845BED5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CF23F-1A0F-44A0-AD8F-E043E7082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18843"/>
            <a:ext cx="10515600" cy="4139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dirty="0">
                <a:solidFill>
                  <a:srgbClr val="FFC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6068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</Words>
  <Application>Microsoft Office PowerPoint</Application>
  <PresentationFormat>Širokoúhlá obrazovka</PresentationFormat>
  <Paragraphs>12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Moje super schopnost čistím ovzduší</vt:lpstr>
      <vt:lpstr>Základní informace</vt:lpstr>
      <vt:lpstr>Obrázky</vt:lpstr>
      <vt:lpstr>Zajímavosti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4</cp:revision>
  <dcterms:created xsi:type="dcterms:W3CDTF">2025-03-21T09:55:37Z</dcterms:created>
  <dcterms:modified xsi:type="dcterms:W3CDTF">2025-03-21T10:19:50Z</dcterms:modified>
</cp:coreProperties>
</file>