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3080324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278933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784789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1826077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49148902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8553372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5535125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402241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0455418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649008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267721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854515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614985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6809799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3612795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922640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7810-EFC8-4B8D-98BA-FA95E768A93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3FF310-9CFB-41C2-A2B4-B174D24C99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972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slow">
    <p:comb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AD3A02-C9E7-C6A1-26C7-62EBC4EF1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1096899"/>
          </a:xfrm>
        </p:spPr>
        <p:txBody>
          <a:bodyPr/>
          <a:lstStyle/>
          <a:p>
            <a:r>
              <a:rPr lang="cs-CZ" dirty="0"/>
              <a:t>Les a zvířata v něm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7D34D1B-41EB-1362-EAED-887EF7DA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491" y="1192306"/>
            <a:ext cx="7766936" cy="460984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Animace a gify-rostliny,stromy.Stahujte zdarma.">
            <a:extLst>
              <a:ext uri="{FF2B5EF4-FFF2-40B4-BE49-F238E27FC236}">
                <a16:creationId xmlns:a16="http://schemas.microsoft.com/office/drawing/2014/main" xmlns="" id="{3792FED5-ECBB-D6C6-AA86-E1521599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1121" y="687279"/>
            <a:ext cx="4878673" cy="59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AC7E7AC-CDB7-F138-CF25-2E598794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108" y="1561849"/>
            <a:ext cx="7147944" cy="42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39500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B9CD4B-F16E-A360-7938-C5CB3A90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Mravenec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630F2D-BB58-BA58-CB36-15C038C8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986023"/>
          </a:xfrm>
        </p:spPr>
        <p:txBody>
          <a:bodyPr/>
          <a:lstStyle/>
          <a:p>
            <a:r>
              <a:rPr lang="cs-CZ" dirty="0"/>
              <a:t>Muže být velký až 5 mm</a:t>
            </a:r>
          </a:p>
          <a:p>
            <a:r>
              <a:rPr lang="cs-CZ" dirty="0"/>
              <a:t>Mravenců je přes 6000 druhů</a:t>
            </a:r>
          </a:p>
        </p:txBody>
      </p:sp>
      <p:pic>
        <p:nvPicPr>
          <p:cNvPr id="1026" name="Picture 2" descr="alternativní popis obrázku chybí">
            <a:extLst>
              <a:ext uri="{FF2B5EF4-FFF2-40B4-BE49-F238E27FC236}">
                <a16:creationId xmlns:a16="http://schemas.microsoft.com/office/drawing/2014/main" xmlns="" id="{A45594CA-5A15-310C-5A49-97B39100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362" y="2770841"/>
            <a:ext cx="4962464" cy="37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39669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B6436B-C941-E00F-EAFE-A5CFA481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95E8899-C04D-0D88-0C5F-59188879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Liška patří mezi kočkovité šelmy.</a:t>
            </a:r>
          </a:p>
          <a:p>
            <a:r>
              <a:rPr lang="cs-CZ" dirty="0"/>
              <a:t>může mít až 42 zubů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Tapety : sníh, zima, Volně žijících živočichů, liška, počasí, sezóna ...">
            <a:extLst>
              <a:ext uri="{FF2B5EF4-FFF2-40B4-BE49-F238E27FC236}">
                <a16:creationId xmlns:a16="http://schemas.microsoft.com/office/drawing/2014/main" xmlns="" id="{6AB8455F-ACE9-A06D-CF38-FB01C242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883" y="3686735"/>
            <a:ext cx="4018323" cy="240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šechny obrázky">
            <a:extLst>
              <a:ext uri="{FF2B5EF4-FFF2-40B4-BE49-F238E27FC236}">
                <a16:creationId xmlns:a16="http://schemas.microsoft.com/office/drawing/2014/main" xmlns="" id="{FD1AAC12-14C0-D5CC-18E0-48C71CF1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323" y="762000"/>
            <a:ext cx="4495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3944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D17FED-0B2F-D283-5634-14EEB807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16" y="489426"/>
            <a:ext cx="1832784" cy="654424"/>
          </a:xfrm>
        </p:spPr>
        <p:txBody>
          <a:bodyPr/>
          <a:lstStyle/>
          <a:p>
            <a:r>
              <a:rPr lang="cs-CZ" dirty="0"/>
              <a:t>Veverka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2B87198-F71A-47D0-9A7D-838B2B415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80672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Veverka obecná obvykle dorůstá 19 až 23 cm.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Váží 250 až 340 gramů.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26" name="Picture 2" descr="alternativní popis obrázku chybí">
            <a:extLst>
              <a:ext uri="{FF2B5EF4-FFF2-40B4-BE49-F238E27FC236}">
                <a16:creationId xmlns:a16="http://schemas.microsoft.com/office/drawing/2014/main" xmlns="" id="{6BE100B3-44DC-8320-F340-7D043D66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44" y="3429000"/>
            <a:ext cx="3709707" cy="31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ozkoumat další podrobnosti">
            <a:extLst>
              <a:ext uri="{FF2B5EF4-FFF2-40B4-BE49-F238E27FC236}">
                <a16:creationId xmlns:a16="http://schemas.microsoft.com/office/drawing/2014/main" xmlns="" id="{54678892-1B0C-E64C-F56F-CFC068F5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07006" cy="31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42146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05066A-55E8-3F0C-3A54-570D6FEB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3741"/>
            <a:ext cx="8596668" cy="1320800"/>
          </a:xfrm>
        </p:spPr>
        <p:txBody>
          <a:bodyPr/>
          <a:lstStyle/>
          <a:p>
            <a:r>
              <a:rPr lang="cs-CZ" dirty="0"/>
              <a:t>medvěd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30D749-B7FD-0567-FAB2-911C716D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0" y="1234141"/>
            <a:ext cx="8305813" cy="872565"/>
          </a:xfrm>
        </p:spPr>
        <p:txBody>
          <a:bodyPr/>
          <a:lstStyle/>
          <a:p>
            <a:r>
              <a:rPr lang="cs-CZ" dirty="0"/>
              <a:t>Váží až 350kg</a:t>
            </a:r>
          </a:p>
          <a:p>
            <a:r>
              <a:rPr lang="cs-CZ" dirty="0"/>
              <a:t>Může být vysoký až 220 cm</a:t>
            </a:r>
          </a:p>
        </p:txBody>
      </p:sp>
      <p:pic>
        <p:nvPicPr>
          <p:cNvPr id="2050" name="Picture 2" descr="alternativní popis obrázku chybí">
            <a:extLst>
              <a:ext uri="{FF2B5EF4-FFF2-40B4-BE49-F238E27FC236}">
                <a16:creationId xmlns:a16="http://schemas.microsoft.com/office/drawing/2014/main" xmlns="" id="{F3F995CD-619D-B08E-685E-89E68595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961" y="2788022"/>
            <a:ext cx="3073402" cy="27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apety : zvěř, řeka, Volně žijících živočichů, medvědi, Grizzly, Medvěd ...">
            <a:extLst>
              <a:ext uri="{FF2B5EF4-FFF2-40B4-BE49-F238E27FC236}">
                <a16:creationId xmlns:a16="http://schemas.microsoft.com/office/drawing/2014/main" xmlns="" id="{F6A5DDD9-FBD3-2E3C-83A1-5AA82766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305" y="1066798"/>
            <a:ext cx="45148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8173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FD613B-AB68-606E-443B-F1BEB4C9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Prase divoké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CDA6134-5FBD-4209-8500-76342B18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6802"/>
            <a:ext cx="3953435" cy="779834"/>
          </a:xfrm>
        </p:spPr>
        <p:txBody>
          <a:bodyPr/>
          <a:lstStyle/>
          <a:p>
            <a:r>
              <a:rPr lang="cs-CZ" dirty="0"/>
              <a:t>Je to sudokopytník</a:t>
            </a:r>
          </a:p>
          <a:p>
            <a:r>
              <a:rPr lang="cs-CZ" dirty="0"/>
              <a:t>Divočák muže běže až 50 </a:t>
            </a:r>
            <a:r>
              <a:rPr lang="cs-CZ" dirty="0" smtClean="0"/>
              <a:t>km/h</a:t>
            </a:r>
            <a:endParaRPr lang="cs-CZ" dirty="0"/>
          </a:p>
        </p:txBody>
      </p:sp>
      <p:pic>
        <p:nvPicPr>
          <p:cNvPr id="1026" name="Picture 2" descr="Všechny obrázky">
            <a:extLst>
              <a:ext uri="{FF2B5EF4-FFF2-40B4-BE49-F238E27FC236}">
                <a16:creationId xmlns:a16="http://schemas.microsoft.com/office/drawing/2014/main" xmlns="" id="{B0A9D610-92D6-520B-1402-655C5A3F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0" y="3166439"/>
            <a:ext cx="4733364" cy="28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E972F6B-CC98-B36C-D2CD-CE3199E8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3149" y="1741314"/>
            <a:ext cx="3530836" cy="37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8610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EFF35B-51D4-92E1-3C61-C9F32802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Jelen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9DDF7D2-B2C2-8636-BE02-8ED598ABF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389435"/>
          </a:xfrm>
        </p:spPr>
        <p:txBody>
          <a:bodyPr/>
          <a:lstStyle/>
          <a:p>
            <a:r>
              <a:rPr lang="cs-CZ" dirty="0"/>
              <a:t>Samci se dorůstají 170 až 230 cm</a:t>
            </a:r>
          </a:p>
          <a:p>
            <a:r>
              <a:rPr lang="cs-CZ" dirty="0"/>
              <a:t>Váží až 240 kg</a:t>
            </a:r>
          </a:p>
        </p:txBody>
      </p:sp>
      <p:pic>
        <p:nvPicPr>
          <p:cNvPr id="5122" name="Picture 2" descr="alternativní popis obrázku chybí">
            <a:extLst>
              <a:ext uri="{FF2B5EF4-FFF2-40B4-BE49-F238E27FC236}">
                <a16:creationId xmlns:a16="http://schemas.microsoft.com/office/drawing/2014/main" xmlns="" id="{0E6866CB-AEA0-2CCC-035E-8465634D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99" y="3361765"/>
            <a:ext cx="4612340" cy="30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7B36B2A5-3959-7705-4A94-8F62C5DA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121" y="1270000"/>
            <a:ext cx="3459816" cy="33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28988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70</Words>
  <Application>Microsoft Office PowerPoint</Application>
  <PresentationFormat>Vlastní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Fazeta</vt:lpstr>
      <vt:lpstr>Les a zvířata v něm</vt:lpstr>
      <vt:lpstr>Mravenec</vt:lpstr>
      <vt:lpstr>Liška</vt:lpstr>
      <vt:lpstr>Veverka</vt:lpstr>
      <vt:lpstr>medvěd</vt:lpstr>
      <vt:lpstr>Prase divoké</vt:lpstr>
      <vt:lpstr>Jelen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 zvířata v něm</dc:title>
  <dc:creator>Juhaňák Adam</dc:creator>
  <cp:lastModifiedBy>Alena</cp:lastModifiedBy>
  <cp:revision>6</cp:revision>
  <dcterms:created xsi:type="dcterms:W3CDTF">2025-03-26T09:59:59Z</dcterms:created>
  <dcterms:modified xsi:type="dcterms:W3CDTF">2025-04-15T17:58:40Z</dcterms:modified>
</cp:coreProperties>
</file>