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3955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542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3384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010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1885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6155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6557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466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617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1674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2300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2590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953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620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99650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8209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B09C-95E8-442F-8D6E-27D680F23621}" type="datetimeFigureOut">
              <a:rPr lang="cs-CZ" smtClean="0"/>
              <a:pPr/>
              <a:t>06.10.2024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6E5B5F-DB1C-44D3-8E2C-C226322B66E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1559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DBD08F-CD30-0796-58A2-734E1BA4E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353" y="116542"/>
            <a:ext cx="10070259" cy="1126283"/>
          </a:xfrm>
        </p:spPr>
        <p:txBody>
          <a:bodyPr/>
          <a:lstStyle/>
          <a:p>
            <a:r>
              <a:rPr lang="cs-CZ" dirty="0"/>
              <a:t>Mistr Jan Hus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1B5E1AC-0BB7-7B70-F3B6-F5088FD95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624" y="1242825"/>
            <a:ext cx="11510681" cy="5498633"/>
          </a:xfrm>
        </p:spPr>
        <p:txBody>
          <a:bodyPr/>
          <a:lstStyle/>
          <a:p>
            <a:r>
              <a:rPr lang="cs-CZ" dirty="0"/>
              <a:t>6. </a:t>
            </a:r>
            <a:r>
              <a:rPr lang="cs-CZ" dirty="0" smtClean="0"/>
              <a:t>července </a:t>
            </a:r>
            <a:r>
              <a:rPr lang="cs-CZ" dirty="0"/>
              <a:t>byl Mistr Jan Hus upálen.</a:t>
            </a:r>
          </a:p>
          <a:p>
            <a:r>
              <a:rPr lang="cs-CZ" dirty="0">
                <a:solidFill>
                  <a:srgbClr val="1F1F1F"/>
                </a:solidFill>
                <a:latin typeface="Google Sans"/>
              </a:rPr>
              <a:t>Byl český římskokatolický kněz.</a:t>
            </a:r>
          </a:p>
          <a:p>
            <a:r>
              <a:rPr lang="cs-CZ" dirty="0">
                <a:solidFill>
                  <a:srgbClr val="1F1F1F"/>
                </a:solidFill>
                <a:latin typeface="Google Sans"/>
              </a:rPr>
              <a:t>Od roku 1397 vyučoval na pražské univerzitě.</a:t>
            </a:r>
          </a:p>
          <a:p>
            <a:endParaRPr lang="cs-CZ" dirty="0">
              <a:solidFill>
                <a:srgbClr val="1F1F1F"/>
              </a:solidFill>
              <a:latin typeface="Google Sans"/>
            </a:endParaRPr>
          </a:p>
          <a:p>
            <a:endParaRPr lang="cs-CZ" dirty="0">
              <a:solidFill>
                <a:srgbClr val="1F1F1F"/>
              </a:solidFill>
              <a:latin typeface="Google Sans"/>
            </a:endParaRPr>
          </a:p>
          <a:p>
            <a:endParaRPr lang="cs-CZ" dirty="0">
              <a:solidFill>
                <a:srgbClr val="1F1F1F"/>
              </a:solidFill>
              <a:latin typeface="Google Sans"/>
            </a:endParaRPr>
          </a:p>
          <a:p>
            <a:endParaRPr lang="cs-CZ" dirty="0">
              <a:solidFill>
                <a:srgbClr val="1F1F1F"/>
              </a:solidFill>
              <a:latin typeface="Google Sans"/>
            </a:endParaRPr>
          </a:p>
          <a:p>
            <a:endParaRPr lang="cs-CZ" dirty="0">
              <a:solidFill>
                <a:srgbClr val="1F1F1F"/>
              </a:solidFill>
              <a:latin typeface="Google Sans"/>
            </a:endParaRPr>
          </a:p>
          <a:p>
            <a:r>
              <a:rPr lang="cs-CZ" dirty="0">
                <a:solidFill>
                  <a:srgbClr val="1F1F1F"/>
                </a:solidFill>
                <a:latin typeface="Google Sans"/>
              </a:rPr>
              <a:t>                                                                                            </a:t>
            </a:r>
            <a:endParaRPr lang="cs-CZ" dirty="0"/>
          </a:p>
        </p:txBody>
      </p:sp>
      <p:pic>
        <p:nvPicPr>
          <p:cNvPr id="4" name="Picture 8" descr="Jan Hus - Bohemian Reformer, Martyr, Church Reform | Britannica">
            <a:extLst>
              <a:ext uri="{FF2B5EF4-FFF2-40B4-BE49-F238E27FC236}">
                <a16:creationId xmlns:a16="http://schemas.microsoft.com/office/drawing/2014/main" xmlns="" id="{723A9F48-1562-E95D-CB79-46A6B3037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72" r="20250"/>
          <a:stretch/>
        </p:blipFill>
        <p:spPr bwMode="auto">
          <a:xfrm>
            <a:off x="331695" y="2369108"/>
            <a:ext cx="2635624" cy="233978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VÍZ: Víte, proč byl upálen mistr Jan Hus? | Týden.cz">
            <a:extLst>
              <a:ext uri="{FF2B5EF4-FFF2-40B4-BE49-F238E27FC236}">
                <a16:creationId xmlns:a16="http://schemas.microsoft.com/office/drawing/2014/main" xmlns="" id="{B0E776D2-A62B-09C5-8740-1B61D4C8D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8" r="8902"/>
          <a:stretch/>
        </p:blipFill>
        <p:spPr bwMode="auto">
          <a:xfrm>
            <a:off x="7891299" y="571219"/>
            <a:ext cx="4401671" cy="27432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rgbClr val="FF0000">
                <a:alpha val="40000"/>
              </a:srgb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  <a:softEdge rad="635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pálení mistra Jana Husa: Detailní popis smrti největšího českého  mučedníka. Co se stalo s jeho hlavou a srdcem? - Prima Zoom">
            <a:extLst>
              <a:ext uri="{FF2B5EF4-FFF2-40B4-BE49-F238E27FC236}">
                <a16:creationId xmlns:a16="http://schemas.microsoft.com/office/drawing/2014/main" xmlns="" id="{4D5F3C27-E7AB-E26A-5857-1B3C0EA3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2464" y="3036882"/>
            <a:ext cx="3829364" cy="30569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5471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7BC16A0-00EA-3E35-8A86-48E7AB4B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887506"/>
          </a:xfrm>
        </p:spPr>
        <p:txBody>
          <a:bodyPr/>
          <a:lstStyle/>
          <a:p>
            <a:r>
              <a:rPr lang="cs-CZ" dirty="0"/>
              <a:t>Děkuji </a:t>
            </a:r>
            <a:r>
              <a:rPr lang="cs-CZ"/>
              <a:t>za pozornost.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61E726B-92FF-FDB7-52A4-D517DC078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766" y="2097741"/>
            <a:ext cx="11190846" cy="447338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                                                              Kovalčík.</a:t>
            </a:r>
          </a:p>
          <a:p>
            <a:endParaRPr lang="cs-CZ" dirty="0"/>
          </a:p>
        </p:txBody>
      </p:sp>
      <p:pic>
        <p:nvPicPr>
          <p:cNvPr id="4" name="Picture 2" descr="Animated GIF">
            <a:extLst>
              <a:ext uri="{FF2B5EF4-FFF2-40B4-BE49-F238E27FC236}">
                <a16:creationId xmlns:a16="http://schemas.microsoft.com/office/drawing/2014/main" xmlns="" id="{691186F5-8831-8AD4-E935-30C8CFD7D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81" t="14216" r="20000" b="10023"/>
          <a:stretch/>
        </p:blipFill>
        <p:spPr bwMode="auto">
          <a:xfrm>
            <a:off x="5541826" y="1949988"/>
            <a:ext cx="2698377" cy="346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yzikální poradna - Svět energie.cz">
            <a:extLst>
              <a:ext uri="{FF2B5EF4-FFF2-40B4-BE49-F238E27FC236}">
                <a16:creationId xmlns:a16="http://schemas.microsoft.com/office/drawing/2014/main" xmlns="" id="{F49620F8-379F-8404-11F5-C2B81B413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57" y="3146612"/>
            <a:ext cx="3836800" cy="27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9855596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</TotalTime>
  <Words>33</Words>
  <Application>Microsoft Office PowerPoint</Application>
  <PresentationFormat>Vlastní</PresentationFormat>
  <Paragraphs>20</Paragraphs>
  <Slides>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Stébla</vt:lpstr>
      <vt:lpstr>Mistr Jan Hus</vt:lpstr>
      <vt:lpstr>Děkuji za pozornost.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Mistr Jan Hus</dc:title>
  <dc:creator>zak</dc:creator>
  <cp:lastModifiedBy>Alena</cp:lastModifiedBy>
  <cp:revision>4</cp:revision>
  <dcterms:created xsi:type="dcterms:W3CDTF">2024-09-27T10:57:20Z</dcterms:created>
  <dcterms:modified xsi:type="dcterms:W3CDTF">2024-10-06T07:03:27Z</dcterms:modified>
</cp:coreProperties>
</file>