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media/audio11.wav" ContentType="audio/x-wav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2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DE0FBE0-0BCF-DE2E-B4F7-13AF65F94E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478D39A1-BDDF-F0C1-F981-3E58728A64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11920CA-9574-80A6-1929-3D6EA8513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C489-B49B-4DDC-BA23-170B7E7B9210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F8B1939-2229-ED47-ECD1-C7BB5BC70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710DD48-1CDC-54A4-8B4F-A86388274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C171C-B9E0-492A-A342-DF3F8ECF7C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352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8409A23-B9A1-0C44-9BD6-80F2C7FA7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238509CC-DDD0-3D16-10BF-F82D3BDA7D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CFF2D79-5A0D-E7EB-1D2D-36F517F44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C489-B49B-4DDC-BA23-170B7E7B9210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E8EBA25-A4D0-A3A1-5FCB-BE083C843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69F59DC-2BBD-04CE-1289-89B91560A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C171C-B9E0-492A-A342-DF3F8ECF7C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8941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B4038407-FEFA-1533-DBCB-80A84B2BD2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B88234F9-27D4-3F26-5DEE-0998B56535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63C7B22-34F4-18EC-58B3-F5F429638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C489-B49B-4DDC-BA23-170B7E7B9210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52A79A1-F706-F1BD-7F4D-5604226AF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977D4BB-0224-FF04-F15D-7A7758E54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C171C-B9E0-492A-A342-DF3F8ECF7C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0813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1019619-8E5E-A40E-A1C2-39B054740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EAF6C7D-D342-4700-9CBA-97042123D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CF02BCA5-1A38-16A7-346B-CF8B1968D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C489-B49B-4DDC-BA23-170B7E7B9210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CC15664-99CC-008F-A38C-E27FD89C8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B79B072-C581-B047-7F9E-C418272E2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C171C-B9E0-492A-A342-DF3F8ECF7C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3313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449F05C-2D59-DD72-1D2E-BE989CEA1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30BEB3E9-A129-6BF8-B1BC-31A414AC91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C955CE8-ACEA-F8EE-97C3-DE69BDF26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C489-B49B-4DDC-BA23-170B7E7B9210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FCE08FC-07AC-1F05-11C8-769C72B2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377D234-7057-222A-3BFF-01F13E2E8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C171C-B9E0-492A-A342-DF3F8ECF7C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51907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1D54FBE-CBD5-17C6-9E4F-92B8675AE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22FDBC3-CEDF-45C3-34C9-C948C3532F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46C89B10-CA11-5924-A81D-E8BB32C93C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8E90274-BFBB-C35E-E094-7B78430AF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C489-B49B-4DDC-BA23-170B7E7B9210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0028D9F9-F462-9773-BEB0-3C86FD07C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ACF4268E-8EA5-E14B-84DF-6C942D757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C171C-B9E0-492A-A342-DF3F8ECF7C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581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7325EC7-E0F6-07B6-52EA-24DABE01E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98311876-02A9-E760-E6CF-963AF0E71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CEBB9CC8-CCC2-3DC1-09BB-3B68C51B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FF1D257D-9CC7-FC0B-5128-F6A6DE221D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E93EA525-B787-FBC8-2430-AB66171DBB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37C86617-74CE-5442-7C90-00A6E1EFC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C489-B49B-4DDC-BA23-170B7E7B9210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33A06C02-02C6-5BFA-40A4-546C80915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8DAA011C-AFEC-9A58-9EFC-26FB99B90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C171C-B9E0-492A-A342-DF3F8ECF7C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8568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3C1EB35-6515-1F66-5AD4-F660C4E00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499239AC-486E-6804-698A-E6E292599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C489-B49B-4DDC-BA23-170B7E7B9210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9EB68C89-DA1B-7B94-63A0-BE3ED8612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888E365A-8F2C-C454-8348-5BC17B08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C171C-B9E0-492A-A342-DF3F8ECF7C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83522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A1CA25DC-415C-3D14-DE45-B98E8E482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C489-B49B-4DDC-BA23-170B7E7B9210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CCCF2455-0873-C250-8C61-A45522715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8BADAC02-FF6E-40EB-4621-CD01738C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C171C-B9E0-492A-A342-DF3F8ECF7C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3423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9D977FA-AF60-ED2F-7F8F-445EFE8D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E10BEDA-9181-C13D-2885-A228F6FAF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B4C809CB-482C-6274-FEBA-08B92D603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20F604B4-2235-1BA3-39E9-91729F0C8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C489-B49B-4DDC-BA23-170B7E7B9210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ACA4AC3-A1E1-13BD-8B9E-921BE3C3A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BA96CC8A-B46F-3EE1-DC0B-34E7C21B3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C171C-B9E0-492A-A342-DF3F8ECF7C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0639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6A1880E-4F17-C59C-BFD5-A3054A59A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C59AE11D-75C9-9352-C319-BE4E416004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8512B85E-D551-9C4A-E540-DCDB5CD4A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5F76D97-56E9-E441-0E90-3987B7D5D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7C489-B49B-4DDC-BA23-170B7E7B9210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B4AB6954-DAED-B64F-FC58-9F532D9D8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F49B79E7-30AC-D153-5C0C-EEF41EDC7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C171C-B9E0-492A-A342-DF3F8ECF7C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79043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82000">
              <a:srgbClr val="B4C7E7"/>
            </a:gs>
            <a:gs pos="73000">
              <a:schemeClr val="accent1">
                <a:lumMod val="40000"/>
                <a:lumOff val="60000"/>
              </a:schemeClr>
            </a:gs>
            <a:gs pos="51000">
              <a:schemeClr val="accent1">
                <a:lumMod val="60000"/>
                <a:lumOff val="40000"/>
              </a:schemeClr>
            </a:gs>
            <a:gs pos="100000">
              <a:schemeClr val="accent1">
                <a:lumMod val="20000"/>
                <a:lumOff val="80000"/>
              </a:schemeClr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049E3834-235D-ECE8-237F-2A47E4B04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9147BF15-EA1E-8845-3BEF-E9D6A2CD0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BD1BBF5-0F7D-8038-EC64-DD23D9647B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7C489-B49B-4DDC-BA23-170B7E7B9210}" type="datetimeFigureOut">
              <a:rPr lang="cs-CZ" smtClean="0"/>
              <a:pPr/>
              <a:t>23.02.2024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EA82552-AD15-32ED-6248-702C612898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A5ED0A5-097A-2FE1-7BA5-30EDEE11B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C171C-B9E0-492A-A342-DF3F8ECF7CA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90742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1.wav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audio" Target="../media/audio11.wav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69476CB-86A2-1940-473B-AA93E9C67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 descr="NABÍDKA: Už máte pomocníka pro třídění odpadů? I letos si můžete vyzvednout  nové separační boxy - Oficiální stránka obce Chotiměř">
            <a:extLst>
              <a:ext uri="{FF2B5EF4-FFF2-40B4-BE49-F238E27FC236}">
                <a16:creationId xmlns:a16="http://schemas.microsoft.com/office/drawing/2014/main" xmlns="" id="{8889FFDA-C08C-4FBB-D6AB-FC4EE9F6D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9725" y="0"/>
            <a:ext cx="115325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74148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  <p:sndAc>
          <p:stSnd>
            <p:snd r:embed="rId4" name="laser.wav"/>
          </p:stSnd>
        </p:sndAc>
      </p:transition>
    </mc:Choice>
    <mc:Fallback>
      <p:transition spd="slow">
        <p:fade/>
        <p:sndAc>
          <p:stSnd>
            <p:snd r:embed="rId2" name="laser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RYS SKLENĚNÝ KÁMEN ZELENÉ SKLO PRO GABIONY 3-5 za 89 Kč - Allegro">
            <a:extLst>
              <a:ext uri="{FF2B5EF4-FFF2-40B4-BE49-F238E27FC236}">
                <a16:creationId xmlns:a16="http://schemas.microsoft.com/office/drawing/2014/main" xmlns="" id="{7CD21E06-9F00-758E-941F-9E9F0092B4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685" t="23245" r="10468" b="24770"/>
          <a:stretch/>
        </p:blipFill>
        <p:spPr bwMode="auto">
          <a:xfrm>
            <a:off x="130636" y="4764120"/>
            <a:ext cx="2562296" cy="1647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Skleněná Láhev Víno Zelené - Obrázek zdarma na Pixabay - Pixabay">
            <a:extLst>
              <a:ext uri="{FF2B5EF4-FFF2-40B4-BE49-F238E27FC236}">
                <a16:creationId xmlns:a16="http://schemas.microsoft.com/office/drawing/2014/main" xmlns="" id="{B4738C62-2E26-B01F-C394-66E053609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627" y="714576"/>
            <a:ext cx="1055592" cy="3781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Bohemia Sekt">
            <a:extLst>
              <a:ext uri="{FF2B5EF4-FFF2-40B4-BE49-F238E27FC236}">
                <a16:creationId xmlns:a16="http://schemas.microsoft.com/office/drawing/2014/main" xmlns="" id="{3827F062-941C-30D2-25DE-4753251853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03911" y="365125"/>
            <a:ext cx="1802719" cy="3949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26" descr="Stock ilustrace Realistické Lehké Pivo V Láhvi – stáhnout obrázek nyní -  Pivní láhev, Šablona - Umělecký a řemeslný výrobek, Zelená - iStock">
            <a:extLst>
              <a:ext uri="{FF2B5EF4-FFF2-40B4-BE49-F238E27FC236}">
                <a16:creationId xmlns:a16="http://schemas.microsoft.com/office/drawing/2014/main" xmlns="" id="{12F4CB5D-6540-6201-9AB4-492A592991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3600" t="11407" r="31900" b="8811"/>
          <a:stretch/>
        </p:blipFill>
        <p:spPr bwMode="auto">
          <a:xfrm>
            <a:off x="1636015" y="317498"/>
            <a:ext cx="1005952" cy="363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FDC7DBB-F360-2548-016F-80C120788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 descr="Sklo - zelený kontejner, zelená popelnice: Covid 19: Město Verneřice">
            <a:extLst>
              <a:ext uri="{FF2B5EF4-FFF2-40B4-BE49-F238E27FC236}">
                <a16:creationId xmlns:a16="http://schemas.microsoft.com/office/drawing/2014/main" xmlns="" id="{01CB176D-7D84-EC16-B964-9442176CC8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90770" y="1210999"/>
            <a:ext cx="5483915" cy="5447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14">
            <a:extLst>
              <a:ext uri="{FF2B5EF4-FFF2-40B4-BE49-F238E27FC236}">
                <a16:creationId xmlns:a16="http://schemas.microsoft.com/office/drawing/2014/main" xmlns="" id="{1CF20E77-B6E4-416F-5271-FB941AF20C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284922" cy="284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AutoShape 16">
            <a:extLst>
              <a:ext uri="{FF2B5EF4-FFF2-40B4-BE49-F238E27FC236}">
                <a16:creationId xmlns:a16="http://schemas.microsoft.com/office/drawing/2014/main" xmlns="" id="{DF7977BD-290E-E95E-5570-64EA442B3CE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2293189"/>
            <a:ext cx="1288211" cy="1288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18">
            <a:extLst>
              <a:ext uri="{FF2B5EF4-FFF2-40B4-BE49-F238E27FC236}">
                <a16:creationId xmlns:a16="http://schemas.microsoft.com/office/drawing/2014/main" xmlns="" id="{CD103A5C-33F3-EB84-A0BC-C8C71DECE15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23722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68" name="Picture 20" descr="Recenze Ondrášovka Kiwano a jablko jemně perlivá 1,5 l - Zbozi.cz">
            <a:extLst>
              <a:ext uri="{FF2B5EF4-FFF2-40B4-BE49-F238E27FC236}">
                <a16:creationId xmlns:a16="http://schemas.microsoft.com/office/drawing/2014/main" xmlns="" id="{0B0EE3B9-C6BF-EF32-4667-27B1254907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36283" y="788365"/>
            <a:ext cx="755895" cy="3009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Laptop, Laptop, počítač, počítačové příslušenství png | PNGEgg">
            <a:extLst>
              <a:ext uri="{FF2B5EF4-FFF2-40B4-BE49-F238E27FC236}">
                <a16:creationId xmlns:a16="http://schemas.microsoft.com/office/drawing/2014/main" xmlns="" id="{28F76BDB-4979-8954-A683-049C6FEB0B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4685" y="4155716"/>
            <a:ext cx="3386679" cy="2419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nak násobení 5">
            <a:extLst>
              <a:ext uri="{FF2B5EF4-FFF2-40B4-BE49-F238E27FC236}">
                <a16:creationId xmlns:a16="http://schemas.microsoft.com/office/drawing/2014/main" xmlns="" id="{968B2820-A520-F182-07B0-7DEB5A3403A2}"/>
              </a:ext>
            </a:extLst>
          </p:cNvPr>
          <p:cNvSpPr/>
          <p:nvPr/>
        </p:nvSpPr>
        <p:spPr>
          <a:xfrm>
            <a:off x="10051131" y="943976"/>
            <a:ext cx="2451652" cy="278889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nak násobení 6">
            <a:extLst>
              <a:ext uri="{FF2B5EF4-FFF2-40B4-BE49-F238E27FC236}">
                <a16:creationId xmlns:a16="http://schemas.microsoft.com/office/drawing/2014/main" xmlns="" id="{79917896-F601-8F13-1F46-72588E6823E4}"/>
              </a:ext>
            </a:extLst>
          </p:cNvPr>
          <p:cNvSpPr/>
          <p:nvPr/>
        </p:nvSpPr>
        <p:spPr>
          <a:xfrm>
            <a:off x="9495631" y="4049057"/>
            <a:ext cx="2451652" cy="278889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718744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  <p:sndAc>
          <p:stSnd>
            <p:snd r:embed="rId10" name="laser.wav"/>
          </p:stSnd>
        </p:sndAc>
      </p:transition>
    </mc:Choice>
    <mc:Fallback>
      <p:transition spd="slow">
        <p:fade/>
        <p:sndAc>
          <p:stSnd>
            <p:snd r:embed="rId2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0.02385 L 0.00834 0.02385 C 0.00469 0.02061 0.00092 0.01783 -0.0026 0.01412 C -0.00742 0.00949 -0.01172 0.00324 -0.01666 -0.00115 C -0.02031 -0.00439 -0.02408 -0.00717 -0.0276 -0.01088 C -0.03229 -0.01597 -0.03515 -0.01967 -0.04062 -0.02245 C -0.0539 -0.02963 -0.05612 -0.02777 -0.06992 -0.03217 C -0.08164 -0.03564 -0.0931 -0.04074 -0.10481 -0.04375 C -0.13476 -0.05139 -0.11992 -0.04814 -0.14935 -0.05347 C -0.15768 -0.05717 -0.16588 -0.06226 -0.17435 -0.06504 C -0.17968 -0.06666 -0.18515 -0.0662 -0.19062 -0.06689 C -0.19466 -0.06759 -0.19856 -0.06828 -0.2026 -0.06875 C -0.21054 -0.06759 -0.21862 -0.06805 -0.22643 -0.06504 C -0.22877 -0.06412 -0.22981 -0.05902 -0.2319 -0.05717 C -0.23502 -0.05463 -0.23841 -0.05347 -0.24166 -0.05139 C -0.27382 -0.03078 -0.24674 -0.04722 -0.26888 -0.03402 C -0.28828 0.00255 -0.28619 -0.00439 -0.3026 0.03936 C -0.30533 0.04676 -0.30833 0.05417 -0.31015 0.0625 C -0.3138 0.0794 -0.31888 0.11482 -0.31888 0.11482 C -0.31979 0.12686 -0.32513 0.19167 -0.32539 0.20162 C -0.32617 0.24098 -0.32539 0.28033 -0.32539 0.31968 " pathEditMode="relative" ptsTypes="AAAAAAAAAAAAAAAAAAAAA">
                                      <p:cBhvr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83 0.00648 L -0.00183 0.00648 C 0.00351 0.00394 0.00924 0.00255 0.01445 -0.00116 C 0.01796 -0.00393 0.02083 -0.00949 0.02421 -0.01273 C 0.04036 -0.02893 0.05755 -0.04467 0.07526 -0.05532 C 0.10429 -0.07292 0.11132 -0.06782 0.147 -0.07847 C 0.1513 -0.07986 0.15573 -0.08055 0.16002 -0.08241 C 0.16549 -0.08449 0.17083 -0.08866 0.1763 -0.09005 C 0.18971 -0.09375 0.20312 -0.09514 0.21653 -0.09792 C 0.22122 -0.10046 0.22604 -0.10255 0.23073 -0.10555 C 0.23619 -0.10926 0.24505 -0.11829 0.2513 -0.12106 C 0.27435 -0.13079 0.275 -0.1287 0.29908 -0.13055 C 0.3082 -0.1294 0.31731 -0.12963 0.3263 -0.12685 C 0.36054 -0.11551 0.3651 -0.11065 0.39257 -0.09213 C 0.39622 -0.0868 0.40039 -0.08287 0.40351 -0.07662 C 0.40989 -0.06342 0.42435 -0.01713 0.42734 -0.00509 C 0.43385 0.02083 0.43711 0.04931 0.44479 0.07408 C 0.47721 0.1794 0.46796 0.1375 0.47955 0.19398 C 0.48033 0.22685 0.48164 0.25949 0.48164 0.29259 " pathEditMode="relative" ptsTypes="AAAAAAAAAAAAAAAAAAA">
                                      <p:cBhvr>
                                        <p:cTn id="10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12 0.03658 L 0.00612 0.03658 C 0.01276 0.03426 0.02292 0.03241 0.02995 0.02685 C 0.03372 0.02408 0.03698 0.01968 0.04089 0.01713 C 0.05326 0.00903 0.07162 0.00162 0.08438 -0.00417 C 0.08789 -0.00717 0.09141 -0.01157 0.09518 -0.01366 C 0.11237 -0.02361 0.12318 -0.0243 0.14089 -0.02917 C 0.21042 -0.04815 0.11211 -0.0213 0.17891 -0.04282 C 0.2013 -0.04977 0.20586 -0.04884 0.22891 -0.05046 C 0.23945 -0.04977 0.25026 -0.05324 0.26042 -0.04861 C 0.28008 -0.03935 0.30039 -0.02083 0.31914 -0.00417 C 0.32448 0.00671 0.32878 0.01389 0.33216 0.02685 C 0.33333 0.03102 0.33359 0.03588 0.33438 0.04028 C 0.33646 0.05139 0.33906 0.06204 0.34089 0.07315 C 0.34596 0.10463 0.35052 0.13634 0.35508 0.16783 C 0.35912 0.19699 0.36406 0.2338 0.37031 0.2588 L 0.37461 0.27616 C 0.37682 0.29838 0.37669 0.30116 0.38112 0.32454 C 0.38164 0.32708 0.38268 0.32963 0.38333 0.33218 C 0.38412 0.33588 0.38477 0.33982 0.38542 0.34375 C 0.38555 0.34537 0.38698 0.36389 0.38763 0.3669 C 0.38776 0.36759 0.38841 0.3669 0.3888 0.3669 " pathEditMode="relative" ptsTypes="AAAAAAAAAAAAAAAAAAAAAA">
                                      <p:cBhvr>
                                        <p:cTn id="14" dur="2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95 -0.01875 L -0.00495 -0.01875 C -0.00209 -0.02337 0.00143 -0.02685 0.00364 -0.0324 C 0.00612 -0.03819 0.00716 -0.05254 0.00911 -0.05949 C 0.01132 -0.06736 0.01471 -0.07453 0.01679 -0.08263 C 0.01979 -0.09444 0.02135 -0.1074 0.02434 -0.11921 C 0.02955 -0.1405 0.04283 -0.18842 0.05039 -0.21018 C 0.07096 -0.26875 0.0569 -0.2162 0.07434 -0.27962 C 0.07851 -0.2949 0.08203 -0.31087 0.08632 -0.32592 C 0.08997 -0.33912 0.09453 -0.35162 0.0983 -0.36458 C 0.11848 -0.43634 0.10885 -0.42222 0.13411 -0.47083 C 0.1371 -0.47662 0.14075 -0.48101 0.14388 -0.48634 C 0.14661 -0.49074 0.14856 -0.49629 0.15156 -0.5 C 0.15794 -0.50787 0.17096 -0.51504 0.1776 -0.51921 C 0.20481 -0.51736 0.23281 -0.52523 0.25924 -0.51342 L 0.29401 -0.49791 C 0.3151 -0.48819 0.3246 -0.48449 0.34296 -0.47083 C 0.34596 -0.46875 0.34869 -0.46574 0.35156 -0.46319 C 0.35781 -0.45162 0.36497 -0.44143 0.37005 -0.42847 C 0.3763 -0.41226 0.37994 -0.39328 0.38528 -0.37615 C 0.38684 -0.37152 0.38893 -0.36712 0.39075 -0.36273 C 0.39179 -0.35439 0.39322 -0.34606 0.39401 -0.33773 C 0.39544 -0.32106 0.39661 -0.30416 0.39726 -0.2875 C 0.39843 -0.25694 0.3983 -0.23587 0.3983 -0.2081 " pathEditMode="relative" ptsTypes="AAAAAAAAAAAAAAAAAAAAAAAA">
                                      <p:cBhvr>
                                        <p:cTn id="18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08DAB6E-DE6F-E83C-2E95-08BF5B1A5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2" name="Picture 4" descr="Zajímavosti o žlutém kontejneru na plast - Samosebou.cz">
            <a:extLst>
              <a:ext uri="{FF2B5EF4-FFF2-40B4-BE49-F238E27FC236}">
                <a16:creationId xmlns:a16="http://schemas.microsoft.com/office/drawing/2014/main" xmlns="" id="{06F2BEAF-C91C-FC58-C3DC-BA4B81A518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7412" y="411163"/>
            <a:ext cx="2182605" cy="1956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Víčka plastových lahví nemusejí končit v koši. Vyrobte z nich krásné věci •  Bydlení / Plus.cz">
            <a:extLst>
              <a:ext uri="{FF2B5EF4-FFF2-40B4-BE49-F238E27FC236}">
                <a16:creationId xmlns:a16="http://schemas.microsoft.com/office/drawing/2014/main" xmlns="" id="{4E1EAE6F-87E3-808E-C223-95C3853D0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199091" y="2610916"/>
            <a:ext cx="3048000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Soumrak jednorázových plastů - už od července! | REkrabička a REkelímek">
            <a:extLst>
              <a:ext uri="{FF2B5EF4-FFF2-40B4-BE49-F238E27FC236}">
                <a16:creationId xmlns:a16="http://schemas.microsoft.com/office/drawing/2014/main" xmlns="" id="{B53CBA2A-19B6-DCFA-7F48-9F1080647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97857" y="542166"/>
            <a:ext cx="3445565" cy="2297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Rohlík standard 43g - Pekárny Nopek">
            <a:extLst>
              <a:ext uri="{FF2B5EF4-FFF2-40B4-BE49-F238E27FC236}">
                <a16:creationId xmlns:a16="http://schemas.microsoft.com/office/drawing/2014/main" xmlns="" id="{39ABD2BE-FFF1-4D4C-D624-59E066E6C4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88461" y="3194946"/>
            <a:ext cx="4603539" cy="3167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Žlutá gumová kachna - reklamní předměty">
            <a:extLst>
              <a:ext uri="{FF2B5EF4-FFF2-40B4-BE49-F238E27FC236}">
                <a16:creationId xmlns:a16="http://schemas.microsoft.com/office/drawing/2014/main" xmlns="" id="{35ACA44C-A821-434E-98CA-BE1ED44AA7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161" y="4280286"/>
            <a:ext cx="2334241" cy="246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Plastová popelnice 240 litrů PVC hranatá žlutá - NonstopStavebniny.cz">
            <a:extLst>
              <a:ext uri="{FF2B5EF4-FFF2-40B4-BE49-F238E27FC236}">
                <a16:creationId xmlns:a16="http://schemas.microsoft.com/office/drawing/2014/main" xmlns="" id="{E4906433-260C-CDF4-FE2A-F32C40295D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52" t="21063" r="36377" b="21353"/>
          <a:stretch/>
        </p:blipFill>
        <p:spPr bwMode="auto">
          <a:xfrm>
            <a:off x="3644347" y="1020743"/>
            <a:ext cx="3445565" cy="5320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nak násobení 6">
            <a:extLst>
              <a:ext uri="{FF2B5EF4-FFF2-40B4-BE49-F238E27FC236}">
                <a16:creationId xmlns:a16="http://schemas.microsoft.com/office/drawing/2014/main" xmlns="" id="{79917896-F601-8F13-1F46-72588E6823E4}"/>
              </a:ext>
            </a:extLst>
          </p:cNvPr>
          <p:cNvSpPr/>
          <p:nvPr/>
        </p:nvSpPr>
        <p:spPr>
          <a:xfrm>
            <a:off x="8390731" y="3261657"/>
            <a:ext cx="2451652" cy="278889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0872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7.40741E-7 C 0.00209 -0.00255 0.00482 -0.00371 0.00625 -0.00741 C 0.0069 -0.00926 0.00729 -0.01158 0.00834 -0.01297 C 0.00925 -0.01412 0.01042 -0.01412 0.01146 -0.01482 C 0.01576 -0.02246 0.02188 -0.02709 0.02709 -0.03334 C 0.02813 -0.0345 0.02917 -0.03588 0.03021 -0.03704 C 0.03125 -0.0382 0.03334 -0.04075 0.03334 -0.04075 C 0.03399 -0.0426 0.03438 -0.04491 0.03542 -0.0463 C 0.03633 -0.04746 0.03776 -0.04676 0.03854 -0.04815 C 0.04414 -0.05811 0.03438 -0.0507 0.04271 -0.05556 C 0.04544 -0.06297 0.04987 -0.06621 0.05417 -0.07037 C 0.05964 -0.0757 0.0638 -0.08357 0.06979 -0.08704 C 0.07357 -0.09375 0.07774 -0.09561 0.08229 -0.1 C 0.08451 -0.10209 0.0862 -0.10602 0.08854 -0.10741 C 0.09167 -0.10926 0.09479 -0.11112 0.09792 -0.11297 C 0.09896 -0.11366 0.10104 -0.11482 0.10104 -0.11482 C 0.10313 -0.11412 0.10573 -0.11551 0.10729 -0.11297 C 0.10807 -0.11181 0.11003 -0.09769 0.11042 -0.09445 C 0.1099 -0.06204 0.10938 -0.0375 0.10729 -0.00741 C 0.10768 0.0118 0.10807 0.03078 0.10834 0.05 C 0.10873 0.075 0.10209 0.14074 0.12084 0.16296 C 0.12474 0.17338 0.12748 0.17916 0.13438 0.18333 C 0.14258 0.17847 0.14909 0.16967 0.15625 0.16111 C 0.15899 0.15787 0.1625 0.15185 0.16563 0.15 C 0.17097 0.14675 0.1763 0.14004 0.18125 0.13518 C 0.18672 0.12986 0.19089 0.12199 0.19688 0.11851 C 0.20287 0.10254 0.19492 0.12129 0.20209 0.11111 C 0.20313 0.10972 0.20326 0.10717 0.20417 0.10555 C 0.20508 0.10393 0.20638 0.10324 0.20729 0.10185 C 0.21042 0.09722 0.2125 0.09166 0.21563 0.08703 C 0.21914 0.08171 0.21953 0.07662 0.22396 0.07407 C 0.22748 0.06481 0.225 0.06967 0.23229 0.06111 C 0.23334 0.05995 0.23542 0.0574 0.23542 0.0574 C 0.24141 0.04143 0.23347 0.06018 0.24063 0.05 C 0.2474 0.0405 0.23802 0.04722 0.24584 0.04259 C 0.24688 0.04328 0.24831 0.04282 0.24896 0.04444 C 0.25169 0.05115 0.25313 0.07129 0.25417 0.07963 C 0.25495 0.08588 0.25625 0.09814 0.25625 0.09814 C 0.25742 0.16412 0.25938 0.2331 0.25938 0.29814 " pathEditMode="relative" ptsTypes="ffffffffffffffffffffffffffffffffffffffA">
                                      <p:cBhvr>
                                        <p:cTn id="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625E-6 3.7037E-7 C 0.00038 -0.00185 0.00025 -0.00417 0.00103 -0.00555 C 0.00286 -0.0088 0.00728 -0.01296 0.00728 -0.01296 C 0.01002 -0.02778 0.00585 -0.01042 0.01145 -0.02037 C 0.01705 -0.03032 0.00728 -0.02292 0.01562 -0.02778 C 0.02694 -0.04792 0.03971 -0.06389 0.05312 -0.07963 C 0.0578 -0.08518 0.06015 -0.0875 0.06562 -0.09074 C 0.0677 -0.0919 0.07187 -0.09444 0.07187 -0.09444 C 0.07538 -0.09375 0.07929 -0.09583 0.08228 -0.09259 C 0.08424 -0.09074 0.08398 -0.08542 0.08437 -0.08148 C 0.08606 -0.06366 0.08749 -0.04583 0.08853 -0.02778 C 0.08775 0.01783 0.08788 0.01898 0.08541 0.05 C 0.08619 0.06968 0.08346 0.08102 0.09374 0.08704 C 0.10221 0.08449 0.09804 0.08634 0.10624 0.08148 C 0.10846 0.08009 0.11028 0.07732 0.11249 0.07593 C 0.11627 0.06921 0.12043 0.06644 0.12499 0.06111 C 0.12603 0.05995 0.12812 0.05741 0.12812 0.05741 C 0.13385 0.04213 0.12629 0.05972 0.13333 0.05 C 0.13658 0.04537 0.13944 0.04005 0.1427 0.03519 C 0.14609 0.03033 0.14739 0.02477 0.15103 0.02037 C 0.15442 0.01134 0.16288 -0.00208 0.16874 -0.00555 C 0.17343 -0.01805 0.16796 -0.00579 0.17395 -0.01296 C 0.17512 -0.01435 0.1759 -0.01713 0.17708 -0.01852 C 0.17799 -0.01967 0.17929 -0.01944 0.1802 -0.02037 C 0.1802 -0.02037 0.18801 -0.02963 0.18958 -0.03148 C 0.19062 -0.03264 0.19153 -0.03449 0.1927 -0.03518 C 0.19478 -0.03634 0.19895 -0.03889 0.19895 -0.03889 C 0.20403 -0.02546 0.19882 0.00347 0.19687 0.02037 C 0.19583 0.04259 0.19478 0.06505 0.1927 0.08704 C 0.19296 0.10324 0.18697 0.14074 0.19791 0.1537 C 0.20168 0.16389 0.19934 0.16111 0.21041 0.15741 C 0.21679 0.15533 0.22278 0.14861 0.22916 0.1463 C 0.24335 0.1412 0.2578 0.13866 0.27187 0.13333 C 0.27577 0.13195 0.27981 0.13125 0.28333 0.12778 C 0.28554 0.1257 0.28749 0.12292 0.28958 0.12037 C 0.29062 0.11921 0.2927 0.11667 0.2927 0.11667 C 0.29335 0.11482 0.29387 0.11273 0.29478 0.11111 C 0.29569 0.10949 0.29713 0.10926 0.29791 0.10741 C 0.29856 0.10579 0.29843 0.10347 0.29895 0.10185 C 0.30012 0.09792 0.30234 0.09491 0.30312 0.09074 C 0.30351 0.08889 0.30351 0.08681 0.30416 0.08519 C 0.30494 0.08333 0.30637 0.08287 0.30728 0.08148 C 0.30846 0.07986 0.31041 0.07593 0.31041 0.07593 " pathEditMode="relative" ptsTypes="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45833E-6 5.18519E-6 C 0.00103 -0.00115 0.00221 -0.00207 0.00312 -0.0037 C 0.00403 -0.00532 0.00416 -0.00786 0.0052 -0.00925 C 0.00702 -0.0118 0.0095 -0.01249 0.01145 -0.01481 C 0.022 -0.01365 0.03046 -0.0118 0.04062 -0.00925 C 0.04895 -0.00439 0.05806 -0.00254 0.06666 5.18519E-6 C 0.07408 0.00232 0.08098 0.0058 0.08853 0.00742 C 0.09569 0.01158 0.1039 0.01251 0.11145 0.01482 C 0.11848 0.01691 0.12538 0.02107 0.13228 0.02408 C 0.13853 0.02686 0.14452 0.02871 0.14999 0.03519 C 0.15481 0.04793 0.15338 0.05047 0.1552 0.04075 C 0.14999 0.01274 0.14674 -0.01596 0.1427 -0.04444 C 0.14088 -0.07407 0.1384 -0.10462 0.14374 -0.13332 C 0.14517 -0.14096 0.14726 -0.14374 0.14999 -0.14999 C 0.15155 -0.15346 0.15208 -0.15856 0.15416 -0.1611 C 0.15624 -0.16365 0.16041 -0.16851 0.16041 -0.16851 C 0.16939 -0.16573 0.16926 -0.16481 0.17603 -0.15555 C 0.17799 -0.15277 0.18228 -0.14814 0.18228 -0.14814 C 0.1845 -0.14212 0.18931 -0.13356 0.1927 -0.12962 C 0.19504 -0.12314 0.19739 -0.11897 0.20103 -0.11481 C 0.20325 -0.10277 0.20012 -0.11457 0.2052 -0.1074 C 0.21197 -0.09791 0.2026 -0.10462 0.21041 -0.09999 C 0.21392 -0.09073 0.21145 -0.09559 0.21874 -0.08703 C 0.21978 -0.08587 0.22187 -0.08332 0.22187 -0.08332 C 0.22629 -0.07129 0.23372 -0.06203 0.24166 -0.05925 C 0.24661 -0.05995 0.25247 -0.0574 0.25624 -0.06295 C 0.26301 -0.07245 0.25364 -0.06573 0.26145 -0.07036 C 0.2621 -0.07221 0.26262 -0.0743 0.26353 -0.07592 C 0.26444 -0.07754 0.26588 -0.078 0.26666 -0.07962 C 0.26835 -0.08286 0.26939 -0.08703 0.27083 -0.09073 C 0.27161 -0.09282 0.27291 -0.09444 0.27395 -0.09629 C 0.27694 -0.11203 0.28241 -0.12707 0.28749 -0.14073 C 0.28958 -0.14606 0.29036 -0.15254 0.2927 -0.1574 C 0.30194 -0.17731 0.30937 -0.19953 0.30937 -0.22592 " pathEditMode="relative" ptsTypes="fffffffffffffffffffffffffffffffffA">
                                      <p:cBhvr>
                                        <p:cTn id="14" dur="20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08333E-6 -7.40741E-7 C -0.00235 -0.0125 -0.0017 -0.02593 -0.00313 -0.03889 C -0.00521 -0.05764 -0.01394 -0.08935 -0.02292 -0.1 C -0.02566 -0.10741 -0.02982 -0.11111 -0.03438 -0.11482 C -0.03633 -0.11644 -0.04063 -0.11852 -0.04063 -0.11852 C -0.04415 -0.11806 -0.05495 -0.11806 -0.05938 -0.11296 C -0.06146 -0.11042 -0.06563 -0.10556 -0.06563 -0.10556 C -0.07032 -0.09306 -0.06485 -0.10533 -0.07084 -0.09815 C -0.07305 -0.09537 -0.07488 -0.09167 -0.07709 -0.08889 C -0.07852 -0.08148 -0.08021 -0.07778 -0.08334 -0.07222 C -0.08503 -0.0632 -0.08894 -0.05324 -0.09167 -0.04445 C -0.09285 -0.04051 -0.09506 -0.0375 -0.09584 -0.03333 C -0.09688 -0.02778 -0.09844 -0.02176 -0.10001 -0.01667 C -0.10118 -0.01273 -0.10339 -0.00972 -0.10417 -0.00556 C -0.10704 0.00972 -0.10508 0.00231 -0.11042 0.01667 C -0.11316 0.02407 -0.11485 0.03125 -0.11771 0.03889 C -0.11837 0.04051 -0.11798 0.04305 -0.11876 0.04444 C -0.11954 0.04583 -0.12084 0.0456 -0.12188 0.04629 C -0.12396 0.05717 -0.12136 0.04722 -0.12605 0.05555 C -0.12696 0.05717 -0.12722 0.05972 -0.12813 0.06111 C -0.12995 0.06412 -0.13438 0.06852 -0.13438 0.06852 C -0.13686 0.07523 -0.13907 0.07523 -0.14271 0.07963 C -0.14376 0.07893 -0.14519 0.0794 -0.14584 0.07778 C -0.14831 0.07153 -0.14962 0.05764 -0.15105 0.05 C -0.15495 0.02893 -0.15587 0.00648 -0.15938 -0.01482 C -0.1612 -0.0257 -0.16459 -0.04005 -0.1698 -0.0463 C -0.17097 -0.05278 -0.17344 -0.05463 -0.17709 -0.05741 C -0.17904 -0.05903 -0.18126 -0.05996 -0.18334 -0.06111 C -0.18438 -0.06181 -0.18646 -0.06296 -0.18646 -0.06296 C -0.19936 -0.06158 -0.20183 -0.06181 -0.21146 -0.05741 C -0.21251 -0.05625 -0.21342 -0.05463 -0.21459 -0.05371 C -0.21563 -0.05278 -0.2168 -0.05278 -0.21771 -0.05185 C -0.21993 -0.04977 -0.22396 -0.04445 -0.22396 -0.04445 C -0.22462 -0.04259 -0.22514 -0.04051 -0.22605 -0.03889 C -0.22696 -0.03727 -0.22839 -0.03704 -0.22917 -0.03519 C -0.2349 -0.02246 -0.22436 -0.03658 -0.23334 -0.02593 C -0.2366 -0.01713 -0.23803 -0.01111 -0.24271 -0.00556 C -0.24428 0.00278 -0.24857 0.00879 -0.25001 0.01667 C -0.25157 0.02477 -0.25417 0.03148 -0.25626 0.03889 C -0.26029 0.05324 -0.26407 0.06875 -0.26771 0.08333 C -0.26863 0.0868 -0.26863 0.0912 -0.2698 0.09444 C -0.27175 0.09954 -0.27357 0.10555 -0.27501 0.11111 C -0.27592 0.11458 -0.27592 0.11898 -0.27709 0.12222 C -0.28048 0.13125 -0.28295 0.14028 -0.28542 0.15 C -0.29024 0.16898 -0.29454 0.18796 -0.30105 0.20555 C -0.30404 0.21342 -0.306 0.2206 -0.31042 0.22592 C -0.31394 0.23542 -0.31758 0.2456 -0.32292 0.25185 C -0.32331 0.2537 -0.32396 0.25741 -0.32396 0.25741 " pathEditMode="relative" ptsTypes="fffffffffffffffffffffffffffffffffffffffffffffffA">
                                      <p:cBhvr>
                                        <p:cTn id="18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Vlastní</PresentationFormat>
  <Paragraphs>0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Office</vt:lpstr>
      <vt:lpstr>Snímek 1</vt:lpstr>
      <vt:lpstr>Snímek 2</vt:lpstr>
      <vt:lpstr>Snímek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zak8 Dyjakovice</dc:creator>
  <cp:lastModifiedBy>Alena</cp:lastModifiedBy>
  <cp:revision>6</cp:revision>
  <dcterms:created xsi:type="dcterms:W3CDTF">2024-01-15T11:55:48Z</dcterms:created>
  <dcterms:modified xsi:type="dcterms:W3CDTF">2024-02-23T20:16:59Z</dcterms:modified>
</cp:coreProperties>
</file>