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8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01E9-4B36-4BBA-A349-439B4218E579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A261-F700-4A7D-A1D2-8300B6A00EF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1453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01E9-4B36-4BBA-A349-439B4218E579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A261-F700-4A7D-A1D2-8300B6A00EF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111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01E9-4B36-4BBA-A349-439B4218E579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A261-F700-4A7D-A1D2-8300B6A00EF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84194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01E9-4B36-4BBA-A349-439B4218E579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A261-F700-4A7D-A1D2-8300B6A00EF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86183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01E9-4B36-4BBA-A349-439B4218E579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A261-F700-4A7D-A1D2-8300B6A00EF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46431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01E9-4B36-4BBA-A349-439B4218E579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A261-F700-4A7D-A1D2-8300B6A00EF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52953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01E9-4B36-4BBA-A349-439B4218E579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A261-F700-4A7D-A1D2-8300B6A00EF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12465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01E9-4B36-4BBA-A349-439B4218E579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A261-F700-4A7D-A1D2-8300B6A00EF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30920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01E9-4B36-4BBA-A349-439B4218E579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A261-F700-4A7D-A1D2-8300B6A00EF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3051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01E9-4B36-4BBA-A349-439B4218E579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A261-F700-4A7D-A1D2-8300B6A00EF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1558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01E9-4B36-4BBA-A349-439B4218E579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A261-F700-4A7D-A1D2-8300B6A00EF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2217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01E9-4B36-4BBA-A349-439B4218E579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A261-F700-4A7D-A1D2-8300B6A00EF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6231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01E9-4B36-4BBA-A349-439B4218E579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A261-F700-4A7D-A1D2-8300B6A00EF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764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01E9-4B36-4BBA-A349-439B4218E579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A261-F700-4A7D-A1D2-8300B6A00EF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3317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01E9-4B36-4BBA-A349-439B4218E579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A261-F700-4A7D-A1D2-8300B6A00EF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5395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01E9-4B36-4BBA-A349-439B4218E579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A261-F700-4A7D-A1D2-8300B6A00EF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8290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01E9-4B36-4BBA-A349-439B4218E579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A261-F700-4A7D-A1D2-8300B6A00EF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0645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05801E9-4B36-4BBA-A349-439B4218E579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BBBA261-F700-4A7D-A1D2-8300B6A00EF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58289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F66D6A-4485-9ECF-4B40-3507160454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Den Památky</a:t>
            </a:r>
            <a:br>
              <a:rPr lang="cs-CZ" dirty="0"/>
            </a:br>
            <a:r>
              <a:rPr lang="cs-CZ" dirty="0"/>
              <a:t>16.1.1969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10C25092-8243-356D-966C-27429BC85B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Jana Palacha</a:t>
            </a:r>
          </a:p>
        </p:txBody>
      </p:sp>
      <p:pic>
        <p:nvPicPr>
          <p:cNvPr id="2050" name="Picture 2" descr="GIFy květin - Krásné kytice, kvetoucí pupeny. Více než 80 kusů ...">
            <a:extLst>
              <a:ext uri="{FF2B5EF4-FFF2-40B4-BE49-F238E27FC236}">
                <a16:creationId xmlns:a16="http://schemas.microsoft.com/office/drawing/2014/main" xmlns="" id="{A25B1FAB-32A4-43F7-0ED8-FBBFF726A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10416">
            <a:off x="1266420" y="3172990"/>
            <a:ext cx="1540949" cy="2311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ify Nena - Smuteční">
            <a:extLst>
              <a:ext uri="{FF2B5EF4-FFF2-40B4-BE49-F238E27FC236}">
                <a16:creationId xmlns:a16="http://schemas.microsoft.com/office/drawing/2014/main" xmlns="" id="{7F2AED2E-E58F-5A58-3579-CCDAFF0ED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83314">
            <a:off x="8752635" y="1297095"/>
            <a:ext cx="2475390" cy="18264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767531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75535CD-2D97-A815-B71E-2FDD35FD3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Narození-úmrtí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447D26E-B626-CE54-C3C6-D6AAB33D4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175" y="1920021"/>
            <a:ext cx="10582635" cy="3790969"/>
          </a:xfrm>
        </p:spPr>
        <p:txBody>
          <a:bodyPr>
            <a:normAutofit/>
          </a:bodyPr>
          <a:lstStyle/>
          <a:p>
            <a:r>
              <a:rPr lang="cs-CZ" sz="2400" dirty="0"/>
              <a:t>Narození – 11.srpna 1948 Praha</a:t>
            </a:r>
          </a:p>
          <a:p>
            <a:endParaRPr lang="cs-CZ" sz="2400" dirty="0"/>
          </a:p>
          <a:p>
            <a:r>
              <a:rPr lang="cs-CZ" sz="2400" dirty="0"/>
              <a:t>Úmrtí – </a:t>
            </a:r>
            <a:r>
              <a:rPr lang="cs-CZ" sz="2400" dirty="0" smtClean="0"/>
              <a:t>19.ledna </a:t>
            </a:r>
            <a:r>
              <a:rPr lang="cs-CZ" sz="2400" dirty="0"/>
              <a:t>1969 Praha</a:t>
            </a:r>
          </a:p>
        </p:txBody>
      </p:sp>
      <p:pic>
        <p:nvPicPr>
          <p:cNvPr id="1026" name="Picture 2" descr="Jan Palach (1948 – 1969) – Koleje VŠE v Praze – Vysoká škola ekonomická ...">
            <a:extLst>
              <a:ext uri="{FF2B5EF4-FFF2-40B4-BE49-F238E27FC236}">
                <a16:creationId xmlns:a16="http://schemas.microsoft.com/office/drawing/2014/main" xmlns="" id="{163243A1-F179-D3DC-DD6D-1D7752149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6017" y="2035877"/>
            <a:ext cx="2530277" cy="3559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2864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A365290-838A-353C-932C-44429085F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zajímavosti</a:t>
            </a:r>
          </a:p>
        </p:txBody>
      </p:sp>
      <p:pic>
        <p:nvPicPr>
          <p:cNvPr id="2050" name="Picture 2" descr="Tváře živých pochodní. Toto byli následovníci Jana Palacha - Aktuálně.cz">
            <a:extLst>
              <a:ext uri="{FF2B5EF4-FFF2-40B4-BE49-F238E27FC236}">
                <a16:creationId xmlns:a16="http://schemas.microsoft.com/office/drawing/2014/main" xmlns="" id="{A000FE9D-D40A-EBDB-C7EF-4803FA0B70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9757" y="1749055"/>
            <a:ext cx="3327800" cy="2221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013A077B-9436-FC11-B14F-70E3E79382E3}"/>
              </a:ext>
            </a:extLst>
          </p:cNvPr>
          <p:cNvSpPr txBox="1"/>
          <p:nvPr/>
        </p:nvSpPr>
        <p:spPr>
          <a:xfrm>
            <a:off x="385011" y="2181727"/>
            <a:ext cx="71467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Talentovaný mladík se špatným třídním původem.</a:t>
            </a:r>
          </a:p>
          <a:p>
            <a:endParaRPr lang="cs-CZ" sz="2400" dirty="0"/>
          </a:p>
          <a:p>
            <a:r>
              <a:rPr lang="cs-CZ" sz="2400" dirty="0"/>
              <a:t>Sebeupálení, o kterém nikomu neřekl.</a:t>
            </a:r>
          </a:p>
          <a:p>
            <a:endParaRPr lang="cs-CZ" sz="2400" dirty="0"/>
          </a:p>
          <a:p>
            <a:r>
              <a:rPr lang="cs-CZ" sz="2400" dirty="0"/>
              <a:t>Pohřeb, který přerostl v masový protest.</a:t>
            </a:r>
          </a:p>
          <a:p>
            <a:endParaRPr lang="cs-CZ" sz="2400" dirty="0"/>
          </a:p>
          <a:p>
            <a:r>
              <a:rPr lang="cs-CZ" sz="2400" dirty="0"/>
              <a:t>Inspirace</a:t>
            </a:r>
            <a:r>
              <a:rPr lang="cs-CZ" sz="2400" dirty="0" smtClean="0"/>
              <a:t>, kterou </a:t>
            </a:r>
            <a:r>
              <a:rPr lang="cs-CZ" sz="2400" dirty="0"/>
              <a:t>si sám Palach nepřál.</a:t>
            </a:r>
          </a:p>
        </p:txBody>
      </p:sp>
    </p:spTree>
    <p:extLst>
      <p:ext uri="{BB962C8B-B14F-4D97-AF65-F5344CB8AC3E}">
        <p14:creationId xmlns:p14="http://schemas.microsoft.com/office/powerpoint/2010/main" xmlns="" val="3894406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6A6BF36-5578-6BEE-2B8F-581CF9965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5D9D986-AB33-5AC6-D144-D33C51F0A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Velmi chudá rodina</a:t>
            </a:r>
          </a:p>
          <a:p>
            <a:r>
              <a:rPr lang="cs-CZ" sz="2400" dirty="0"/>
              <a:t>Bratr-Jiří Palach</a:t>
            </a:r>
          </a:p>
          <a:p>
            <a:r>
              <a:rPr lang="cs-CZ" sz="2400" dirty="0"/>
              <a:t>Matka-Libuše Palachová</a:t>
            </a:r>
          </a:p>
          <a:p>
            <a:r>
              <a:rPr lang="cs-CZ" sz="2400" dirty="0"/>
              <a:t>Otec-Josef Palach</a:t>
            </a:r>
          </a:p>
        </p:txBody>
      </p:sp>
      <p:pic>
        <p:nvPicPr>
          <p:cNvPr id="1026" name="Picture 2" descr="„Na nádraží jsem z rozhlasu slyšel, že se pokusil upálit student J.P ...">
            <a:extLst>
              <a:ext uri="{FF2B5EF4-FFF2-40B4-BE49-F238E27FC236}">
                <a16:creationId xmlns:a16="http://schemas.microsoft.com/office/drawing/2014/main" xmlns="" id="{E2C2CDB6-885D-AF9B-2955-432DDEB84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7047" y="1395662"/>
            <a:ext cx="3678422" cy="2066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xmlns="" id="{DEDD3454-0C6D-77A0-9CBD-B555F56BD7A2}"/>
              </a:ext>
            </a:extLst>
          </p:cNvPr>
          <p:cNvSpPr/>
          <p:nvPr/>
        </p:nvSpPr>
        <p:spPr>
          <a:xfrm>
            <a:off x="3843303" y="2429124"/>
            <a:ext cx="2951748" cy="233866"/>
          </a:xfrm>
          <a:prstGeom prst="rightArrow">
            <a:avLst>
              <a:gd name="adj1" fmla="val 50000"/>
              <a:gd name="adj2" fmla="val 225000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 descr="Jihlava zavzpomíná na studenta Jana Palacha. Upálil se v Praze přesně ...">
            <a:extLst>
              <a:ext uri="{FF2B5EF4-FFF2-40B4-BE49-F238E27FC236}">
                <a16:creationId xmlns:a16="http://schemas.microsoft.com/office/drawing/2014/main" xmlns="" id="{5805C1E9-43E3-382C-1425-F26A2E8E2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8092" y="4775438"/>
            <a:ext cx="2258762" cy="17537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xmlns="" id="{7F27255A-31C1-4497-C915-DD408D60DE05}"/>
              </a:ext>
            </a:extLst>
          </p:cNvPr>
          <p:cNvCxnSpPr>
            <a:cxnSpLocks/>
          </p:cNvCxnSpPr>
          <p:nvPr/>
        </p:nvCxnSpPr>
        <p:spPr>
          <a:xfrm>
            <a:off x="3935364" y="3761824"/>
            <a:ext cx="646865" cy="737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30" name="Picture 6" descr="Jan Palach - POSTAVY.cz">
            <a:extLst>
              <a:ext uri="{FF2B5EF4-FFF2-40B4-BE49-F238E27FC236}">
                <a16:creationId xmlns:a16="http://schemas.microsoft.com/office/drawing/2014/main" xmlns="" id="{72497CD1-4A37-48E3-2AB5-D315E3C3A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6077" y="4343400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pojnice: zakřivená 9">
            <a:extLst>
              <a:ext uri="{FF2B5EF4-FFF2-40B4-BE49-F238E27FC236}">
                <a16:creationId xmlns:a16="http://schemas.microsoft.com/office/drawing/2014/main" xmlns="" id="{9D9A8F7F-C189-8793-29BC-AC30E935CA38}"/>
              </a:ext>
            </a:extLst>
          </p:cNvPr>
          <p:cNvCxnSpPr/>
          <p:nvPr/>
        </p:nvCxnSpPr>
        <p:spPr>
          <a:xfrm>
            <a:off x="4757473" y="3003257"/>
            <a:ext cx="2334318" cy="1693597"/>
          </a:xfrm>
          <a:prstGeom prst="curvedConnector3">
            <a:avLst>
              <a:gd name="adj1" fmla="val 64088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1749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řidlic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TM04033929[[fn=Břidlice]]</Template>
  <TotalTime>58</TotalTime>
  <Words>56</Words>
  <Application>Microsoft Office PowerPoint</Application>
  <PresentationFormat>Vlastní</PresentationFormat>
  <Paragraphs>19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Břidlice</vt:lpstr>
      <vt:lpstr>Den Památky 16.1.1969</vt:lpstr>
      <vt:lpstr>Narození-úmrtí</vt:lpstr>
      <vt:lpstr>zajímavosti</vt:lpstr>
      <vt:lpstr>Rodina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Památky 16.1.1969</dc:title>
  <dc:creator>zak</dc:creator>
  <cp:lastModifiedBy>Alena</cp:lastModifiedBy>
  <cp:revision>5</cp:revision>
  <dcterms:created xsi:type="dcterms:W3CDTF">2024-09-27T10:48:56Z</dcterms:created>
  <dcterms:modified xsi:type="dcterms:W3CDTF">2024-10-06T07:03:02Z</dcterms:modified>
</cp:coreProperties>
</file>