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513C4-84B1-1841-6990-33F391ADD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4944F3-69D0-92F7-4919-2AEBF6B4E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BAF32-C759-61DB-0540-117DE5CC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219FFC-ADC4-529B-48E3-24157F95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C2E3E-B49F-CB1F-DB85-7EFD005D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5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527F5-97A2-8446-8ADD-02DA6030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BD7F04-C83B-DD20-D928-60F72DC22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AA4B9E-1F09-D832-B01F-F9261D10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ADD196-7D50-9C4B-2402-2C57E4C3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559C3-58EF-4A84-EB00-1D0B4043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7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740557-FA8E-A0ED-AE52-FF40F5431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A95887-A2FA-311B-AF4F-7621D925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C05A8D-8645-5FFA-D708-4BDDF01D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AE4612-7A2D-2EC0-304F-8409D0FB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DC03EC-34CD-BA6A-0D0E-4711404E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84267-C902-00BF-944A-75284EE6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9C36EB-5852-DE8F-E60C-67152637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66C2E-4F62-1F0D-2419-5756A784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267004-7A8A-069F-F474-4E51DB48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6B241-50C2-5F63-830B-136773FD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03C9D-E2E9-A8C9-4FEB-EC3DDDCD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330437-3B90-6B27-8289-9A05BAECC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766514-C84A-3008-54C4-4027C52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21697-F151-661B-99DF-BA6CBE0E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94759-F4A4-527B-F89E-C2A5F650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1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A8328-0ED9-457F-EC2E-4BC9EF8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24365-9304-4173-6AF6-DC027D0C7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CFB975-70BC-79FB-4759-51766D3DF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1DBDA6-6273-2F20-6064-27154366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07BAAB-4922-8913-4FDF-ABEFC702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E2592C-88DF-35BE-5994-3587250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CF244-EB6F-07AB-7798-3FB4CA46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B046CF-B4D3-4BAA-C127-012F423DF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7F905A-1D42-9B94-47A0-793533A2E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4D35F2-7ACB-A97F-5541-98AD2D999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054812-44DA-4E09-AE31-B6FCD6466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93E8C5-39BA-3ED3-D195-9A75E2B9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B3F087-AD1E-9C5D-7637-BA7A231C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A7023F-A8BC-E2A9-D0C9-794D8DF9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CCF79-5668-BEA7-D297-652E3CDF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2B1E48-B46D-1C0F-C8CD-83E4151E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069366-15D7-0354-1414-BD09A977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733161-1E36-A5DF-7440-42031507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1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B4C611-8095-F19A-EC82-7776BE32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A8A158-69DD-BA9A-5710-C69EFBDB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C69A87-F807-CEBE-BBB4-82CB80F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2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D9C1E-5353-CAC9-939D-EBDC610D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7FC5C-6CC3-CE14-009E-DF0FFE56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3D6DF5-BC7A-BC35-95ED-75918FE95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F1F7A6-2FEE-7CF5-58D8-6392BA8D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4F7303-2260-A7D0-90D3-FD2EA0A9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A80772-F038-FA44-3CCF-758BA07E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0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9A2C1-4036-66C6-A3C3-A7A9097B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A3745F-0DC9-DD84-1E44-B8E3BA261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378B2C-9381-B571-8631-3C579F48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AC9B58-21AB-0BD7-2FC6-BE53B1BD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723F9B-501B-C6E5-4C8F-9635E49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B3BEBF-58CF-856D-DEED-6D77A2E8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80DB2E-B633-3E34-4AD7-7AF3281E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89EB5D-4575-2C39-599E-82EE64165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C80E7D-2A44-F5DA-B03F-D3FDD6216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10A6-84F2-4399-BDA1-4FDD8D50F177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9FB418-2A07-73A8-B987-82D3558E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F03BB7-0179-C108-32DA-9A553A852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8110-989D-43D0-85D9-BAC129385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0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03EFE-F53B-7F8D-A0D6-2ED373E4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Nový systém třídění odpadu - Obec Kozojedy">
            <a:extLst>
              <a:ext uri="{FF2B5EF4-FFF2-40B4-BE49-F238E27FC236}">
                <a16:creationId xmlns:a16="http://schemas.microsoft.com/office/drawing/2014/main" id="{1A9D7130-58EB-C75C-37AA-CE0BFC7F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" y="245855"/>
            <a:ext cx="7687916" cy="51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yklační symboly skla - Samosebou.cz">
            <a:extLst>
              <a:ext uri="{FF2B5EF4-FFF2-40B4-BE49-F238E27FC236}">
                <a16:creationId xmlns:a16="http://schemas.microsoft.com/office/drawing/2014/main" id="{FED79397-01BF-3B22-A461-9BE6EDF7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08" y="2545108"/>
            <a:ext cx="4312892" cy="43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lastová brčka JUMBO růžová 25cm 150ks">
            <a:extLst>
              <a:ext uri="{FF2B5EF4-FFF2-40B4-BE49-F238E27FC236}">
                <a16:creationId xmlns:a16="http://schemas.microsoft.com/office/drawing/2014/main" id="{AA037FFB-75A3-78BB-8A0A-DF0D6DEAC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t="6104" r="34603" b="4851"/>
          <a:stretch/>
        </p:blipFill>
        <p:spPr bwMode="auto">
          <a:xfrm>
            <a:off x="8887269" y="365125"/>
            <a:ext cx="1148056" cy="3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áček plochý PE 100x200/0,05 polyetylénový | Paketo.cz">
            <a:extLst>
              <a:ext uri="{FF2B5EF4-FFF2-40B4-BE49-F238E27FC236}">
                <a16:creationId xmlns:a16="http://schemas.microsoft.com/office/drawing/2014/main" id="{658A5417-250A-F1E8-8F9E-A6184D15A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2" t="6483" r="27777" b="5324"/>
          <a:stretch/>
        </p:blipFill>
        <p:spPr bwMode="auto">
          <a:xfrm>
            <a:off x="1641409" y="3449757"/>
            <a:ext cx="1640108" cy="32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ndrášovka Lesní plody ochucená minerální voda 12x500 ml - Minerální  ochucené, Vody, Nealko, Nápoje, tabák">
            <a:extLst>
              <a:ext uri="{FF2B5EF4-FFF2-40B4-BE49-F238E27FC236}">
                <a16:creationId xmlns:a16="http://schemas.microsoft.com/office/drawing/2014/main" id="{18FDA39F-D0FA-936A-C8E5-07618ED88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r="33241" b="1857"/>
          <a:stretch/>
        </p:blipFill>
        <p:spPr bwMode="auto">
          <a:xfrm>
            <a:off x="10507464" y="36443"/>
            <a:ext cx="1262467" cy="40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gurt bílý Boni 500 g - PennyDomů.cz">
            <a:extLst>
              <a:ext uri="{FF2B5EF4-FFF2-40B4-BE49-F238E27FC236}">
                <a16:creationId xmlns:a16="http://schemas.microsoft.com/office/drawing/2014/main" id="{C250418F-FA8B-5CD9-1889-1F87D95A9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t="-1" r="25316" b="1644"/>
          <a:stretch/>
        </p:blipFill>
        <p:spPr bwMode="auto">
          <a:xfrm>
            <a:off x="-48395" y="1045954"/>
            <a:ext cx="1640108" cy="23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4EF381-A429-3827-E85C-5FA322CD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Jak se likvidují plasty ve Slatiňanech? – slatinak.cz">
            <a:extLst>
              <a:ext uri="{FF2B5EF4-FFF2-40B4-BE49-F238E27FC236}">
                <a16:creationId xmlns:a16="http://schemas.microsoft.com/office/drawing/2014/main" id="{2FD5DB1D-38F4-12F8-342E-DEA8C62EE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4620" r="2250"/>
          <a:stretch/>
        </p:blipFill>
        <p:spPr bwMode="auto">
          <a:xfrm>
            <a:off x="3564835" y="1907694"/>
            <a:ext cx="4850296" cy="49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lo k shakeru Boston 0,59 l | Velkoobchod TOMGAST Czech Republic s.r.o.">
            <a:extLst>
              <a:ext uri="{FF2B5EF4-FFF2-40B4-BE49-F238E27FC236}">
                <a16:creationId xmlns:a16="http://schemas.microsoft.com/office/drawing/2014/main" id="{9C9B1119-7A4D-A62D-EF39-2FC4B38C9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-2010" r="23913" b="2010"/>
          <a:stretch/>
        </p:blipFill>
        <p:spPr bwMode="auto">
          <a:xfrm>
            <a:off x="9872277" y="4076011"/>
            <a:ext cx="1356628" cy="26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řídový papír 115g/m2, formát A4 balení 100 listů | POLYPRINT STORE">
            <a:extLst>
              <a:ext uri="{FF2B5EF4-FFF2-40B4-BE49-F238E27FC236}">
                <a16:creationId xmlns:a16="http://schemas.microsoft.com/office/drawing/2014/main" id="{C211FED4-B103-E8AC-3461-8A9FC9C9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11980" r="4211" b="11376"/>
          <a:stretch/>
        </p:blipFill>
        <p:spPr bwMode="auto">
          <a:xfrm>
            <a:off x="1690828" y="36443"/>
            <a:ext cx="2915751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nak násobení 3">
            <a:extLst>
              <a:ext uri="{FF2B5EF4-FFF2-40B4-BE49-F238E27FC236}">
                <a16:creationId xmlns:a16="http://schemas.microsoft.com/office/drawing/2014/main" id="{B9838460-1C86-09F8-6D51-CB6A7A261E40}"/>
              </a:ext>
            </a:extLst>
          </p:cNvPr>
          <p:cNvSpPr/>
          <p:nvPr/>
        </p:nvSpPr>
        <p:spPr>
          <a:xfrm>
            <a:off x="1931386" y="33679"/>
            <a:ext cx="2322619" cy="1973817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C0047487-1FF3-ABDE-6F00-45C5C99E17B9}"/>
              </a:ext>
            </a:extLst>
          </p:cNvPr>
          <p:cNvSpPr/>
          <p:nvPr/>
        </p:nvSpPr>
        <p:spPr>
          <a:xfrm>
            <a:off x="9346154" y="4399201"/>
            <a:ext cx="2322619" cy="1973817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15671 L 0.17383 0.15671 C 0.24896 0.15671 0.3418 0.21551 0.3418 0.26366 L 0.3418 0.37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08889 L -0.21471 0.08889 C -0.30403 0.08889 -0.41354 0.16667 -0.41354 0.23032 L -0.41354 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4505 3.7037E-7 C 0.2099 3.7037E-7 0.2901 0.03287 0.2901 0.05972 L 0.2901 0.1196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15065 -4.44444E-6 C -0.2181 -4.44444E-6 -0.30104 0.07894 -0.30104 0.15 L -0.30104 0.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vrzené čiré sklo 5 mm s leštěným okrajem / na míru">
            <a:extLst>
              <a:ext uri="{FF2B5EF4-FFF2-40B4-BE49-F238E27FC236}">
                <a16:creationId xmlns:a16="http://schemas.microsoft.com/office/drawing/2014/main" id="{C5F92011-F9D7-F0C5-B8A6-9E9B54C4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32" y="2532986"/>
            <a:ext cx="2652189" cy="26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lené sklo vs. nekalené sklo – co je vlastně levnější? – několik  praktických rad | Greytech">
            <a:extLst>
              <a:ext uri="{FF2B5EF4-FFF2-40B4-BE49-F238E27FC236}">
                <a16:creationId xmlns:a16="http://schemas.microsoft.com/office/drawing/2014/main" id="{F292A716-4BAF-4097-1DEE-4B87F6F6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447" y="365125"/>
            <a:ext cx="2760869" cy="20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hev sklo na lihoviny LIEH 500ml - Kozáček Velkoobchod s.r.o.">
            <a:extLst>
              <a:ext uri="{FF2B5EF4-FFF2-40B4-BE49-F238E27FC236}">
                <a16:creationId xmlns:a16="http://schemas.microsoft.com/office/drawing/2014/main" id="{4AEFB653-DA47-F6C2-DEE1-D448130D7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0" t="2662" r="42028" b="2662"/>
          <a:stretch/>
        </p:blipFill>
        <p:spPr bwMode="auto">
          <a:xfrm>
            <a:off x="10769905" y="1439076"/>
            <a:ext cx="1086648" cy="48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klo křemenné hodinové, Vnější průměr [mm]: 100 - VERKON">
            <a:extLst>
              <a:ext uri="{FF2B5EF4-FFF2-40B4-BE49-F238E27FC236}">
                <a16:creationId xmlns:a16="http://schemas.microsoft.com/office/drawing/2014/main" id="{EED67CAD-57DE-D5F8-CE3B-02E86F758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7" b="31313"/>
          <a:stretch/>
        </p:blipFill>
        <p:spPr bwMode="auto">
          <a:xfrm>
            <a:off x="8115300" y="376459"/>
            <a:ext cx="3238500" cy="9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AE4458-1E0A-5DD4-1C60-EECCB78C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Popelnice na odpad 240L - zelená - Houseland.cz">
            <a:extLst>
              <a:ext uri="{FF2B5EF4-FFF2-40B4-BE49-F238E27FC236}">
                <a16:creationId xmlns:a16="http://schemas.microsoft.com/office/drawing/2014/main" id="{D9882F88-5ADF-9140-85A3-C81EEE9A7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5324" r="23912" b="3962"/>
          <a:stretch/>
        </p:blipFill>
        <p:spPr bwMode="auto">
          <a:xfrm>
            <a:off x="4368247" y="860164"/>
            <a:ext cx="3296301" cy="59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k vybrat mobilní telefon? (2024)">
            <a:extLst>
              <a:ext uri="{FF2B5EF4-FFF2-40B4-BE49-F238E27FC236}">
                <a16:creationId xmlns:a16="http://schemas.microsoft.com/office/drawing/2014/main" id="{BC178698-9E8B-BFFC-E1F5-C5F1E9919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23824"/>
          <a:stretch/>
        </p:blipFill>
        <p:spPr bwMode="auto">
          <a:xfrm>
            <a:off x="517846" y="2823968"/>
            <a:ext cx="1490087" cy="29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áčky se zipem - 200x250 - 100 Ks | Tisknijakduha.cz">
            <a:extLst>
              <a:ext uri="{FF2B5EF4-FFF2-40B4-BE49-F238E27FC236}">
                <a16:creationId xmlns:a16="http://schemas.microsoft.com/office/drawing/2014/main" id="{A6909A6B-2EE5-FE96-5F96-6DF5390EB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5" t="12543" r="27916" b="8442"/>
          <a:stretch/>
        </p:blipFill>
        <p:spPr bwMode="auto">
          <a:xfrm>
            <a:off x="2303628" y="3429000"/>
            <a:ext cx="1951327" cy="27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15469 -2.96296E-6 C -0.22396 -2.96296E-6 -0.30925 0.09699 -0.30925 0.17593 L -0.30925 0.35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23 -0.01528 L -0.20807 -0.01528 C -0.27343 -0.01528 -0.3539 0.01921 -0.3539 0.04722 L -0.3539 0.1111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7969 3.33333E-6 C 0.26016 3.33333E-6 0.35938 0.06828 0.35938 0.12384 L 0.35938 0.2479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2305 -1.48148E-6 C -0.17826 -1.48148E-6 -0.24609 0.03472 -0.24609 0.06296 L -0.24609 0.1259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o kontejnerů mohou lidé vyhodit i plechovky - Živé Chebsko - zivechebsko.cz">
            <a:extLst>
              <a:ext uri="{FF2B5EF4-FFF2-40B4-BE49-F238E27FC236}">
                <a16:creationId xmlns:a16="http://schemas.microsoft.com/office/drawing/2014/main" id="{6403D992-4576-3438-D7E3-722C18B7B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4956" r="4654" b="2189"/>
          <a:stretch/>
        </p:blipFill>
        <p:spPr bwMode="auto">
          <a:xfrm>
            <a:off x="7941364" y="2213113"/>
            <a:ext cx="2650435" cy="18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vinky - Tašky na třídění">
            <a:extLst>
              <a:ext uri="{FF2B5EF4-FFF2-40B4-BE49-F238E27FC236}">
                <a16:creationId xmlns:a16="http://schemas.microsoft.com/office/drawing/2014/main" id="{E27BEE13-1C50-B919-3505-EA2855973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 b="12705"/>
          <a:stretch/>
        </p:blipFill>
        <p:spPr bwMode="auto">
          <a:xfrm>
            <a:off x="445551" y="2684082"/>
            <a:ext cx="3129224" cy="1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ažané třídí kovové obaly jako diví. Za poslední tři roky jich odevzdali  663 tun | Průmyslová ekologie">
            <a:extLst>
              <a:ext uri="{FF2B5EF4-FFF2-40B4-BE49-F238E27FC236}">
                <a16:creationId xmlns:a16="http://schemas.microsoft.com/office/drawing/2014/main" id="{CE8A0508-F4B2-64C9-34D5-CF917FE4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34" y="103912"/>
            <a:ext cx="3170810" cy="18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slany">
            <a:extLst>
              <a:ext uri="{FF2B5EF4-FFF2-40B4-BE49-F238E27FC236}">
                <a16:creationId xmlns:a16="http://schemas.microsoft.com/office/drawing/2014/main" id="{186BB37B-99BF-512D-3B77-DBF35709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6" b="7447"/>
          <a:stretch/>
        </p:blipFill>
        <p:spPr bwMode="auto">
          <a:xfrm>
            <a:off x="115956" y="176073"/>
            <a:ext cx="2839280" cy="21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BA7B64-E776-2F27-FC10-6F0BC9E6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Šedá plastová popelnice na kovové obaly DOPNER 240 l se zámkem a vhozem -  Dopner.cz">
            <a:extLst>
              <a:ext uri="{FF2B5EF4-FFF2-40B4-BE49-F238E27FC236}">
                <a16:creationId xmlns:a16="http://schemas.microsoft.com/office/drawing/2014/main" id="{D1E1FC30-D59F-5B00-549B-62544D25C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17198" r="31739" b="5324"/>
          <a:stretch/>
        </p:blipFill>
        <p:spPr bwMode="auto">
          <a:xfrm>
            <a:off x="4194313" y="1544567"/>
            <a:ext cx="3299791" cy="53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terky - PÁRA Z NAVIJÁKU - Ondřej Rutkowski">
            <a:extLst>
              <a:ext uri="{FF2B5EF4-FFF2-40B4-BE49-F238E27FC236}">
                <a16:creationId xmlns:a16="http://schemas.microsoft.com/office/drawing/2014/main" id="{FA93D207-AFFD-7BFC-600A-8EF18CFE9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r="20530"/>
          <a:stretch/>
        </p:blipFill>
        <p:spPr bwMode="auto">
          <a:xfrm>
            <a:off x="838200" y="4353166"/>
            <a:ext cx="1944983" cy="25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Žlutá gumová kačenka pro děti do 3 let | DG Tip - reklamní předměty">
            <a:extLst>
              <a:ext uri="{FF2B5EF4-FFF2-40B4-BE49-F238E27FC236}">
                <a16:creationId xmlns:a16="http://schemas.microsoft.com/office/drawing/2014/main" id="{50B71F89-23CB-750C-4114-1BFA982D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27" y="4110451"/>
            <a:ext cx="2797499" cy="26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655 4.44444E-6 C 0.23958 4.44444E-6 0.33099 0.08078 0.33099 0.14652 L 0.33099 0.2932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9063 1.48148E-6 C -0.27604 1.48148E-6 -0.38112 0.0919 -0.38112 0.16667 L -0.38112 0.3333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5664 4.07407E-6 C 0.22683 4.07407E-6 0.31342 0.05926 0.31342 0.10763 L 0.31342 0.2155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14532 1.11111E-6 C -0.21042 1.11111E-6 -0.2905 0.04653 -0.2905 0.08426 L -0.2905 0.168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23034-CAC8-7955-D252-8DCA33D8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i="1" u="sng" dirty="0"/>
              <a:t>Děkuji za pozornost</a:t>
            </a:r>
          </a:p>
        </p:txBody>
      </p:sp>
      <p:pic>
        <p:nvPicPr>
          <p:cNvPr id="3074" name="Picture 2" descr="razítko R846 ŠETŘÍME PŘÍRODU | Alucca.cz">
            <a:extLst>
              <a:ext uri="{FF2B5EF4-FFF2-40B4-BE49-F238E27FC236}">
                <a16:creationId xmlns:a16="http://schemas.microsoft.com/office/drawing/2014/main" id="{761E87BC-305D-C84C-1F83-ABAB6168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6" y="-385969"/>
            <a:ext cx="12192000" cy="72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</Words>
  <Application>Microsoft Office PowerPoint</Application>
  <PresentationFormat>Širokoúhlá obrazovka</PresentationFormat>
  <Paragraphs>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Kyprý Pavel</cp:lastModifiedBy>
  <cp:revision>8</cp:revision>
  <dcterms:created xsi:type="dcterms:W3CDTF">2024-01-15T11:58:22Z</dcterms:created>
  <dcterms:modified xsi:type="dcterms:W3CDTF">2024-01-29T12:04:40Z</dcterms:modified>
</cp:coreProperties>
</file>