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08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1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15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15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2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176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05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39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91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04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36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91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62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2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07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1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7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297819C-B24F-46E0-B9DE-6ADBC8E99400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AFA6E5-7C3A-489E-9DEC-1E665029F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7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A409B-0D95-A1A6-24E1-CD667FDB8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D54513-5F5F-ED44-68AA-F32865EA9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64531F-1CA6-9C4F-0B9A-2769E99D8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836" y="765361"/>
            <a:ext cx="4545252" cy="24440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9F2340-02B1-C73C-D66D-B220C88E03F1}"/>
              </a:ext>
            </a:extLst>
          </p:cNvPr>
          <p:cNvSpPr txBox="1"/>
          <p:nvPr/>
        </p:nvSpPr>
        <p:spPr>
          <a:xfrm>
            <a:off x="373376" y="1300785"/>
            <a:ext cx="516367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PĚŠKY DO ŠKOLY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DE697B-35D3-8451-AA00-5EF813718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80" r="53363" b="4823"/>
          <a:stretch/>
        </p:blipFill>
        <p:spPr>
          <a:xfrm>
            <a:off x="1421104" y="3516086"/>
            <a:ext cx="3025390" cy="214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233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6706 0.04005 C 0.08099 0.04908 0.10196 0.05394 0.12396 0.05394 C 0.14896 0.05394 0.16902 0.04908 0.18295 0.04005 L 0.25001 -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9033C-83F8-74E4-F9A8-B73838BF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HURÁ V ZÁŘÍ DO ŠKOLY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A9397F-D6C5-A2FB-7FA3-C77612DC0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45" y="2214694"/>
            <a:ext cx="3124199" cy="3124199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50959012-2464-D127-03A4-9FBB4530CB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796988"/>
            <a:ext cx="6199093" cy="299421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3C1D7C7-2B4C-B4EB-78F9-AC4C371E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98" y="2207613"/>
            <a:ext cx="2867025" cy="19240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05B79F1-AEA0-9DCC-B245-8A82E49D8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891" y="4462133"/>
            <a:ext cx="2357766" cy="23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B7D25-3D4E-0D05-D9D3-A5C10E59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CHŮZE – NEJZDRAVĚJŠÍ POHYB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D25F44D-6DEA-D8D7-544A-91E9EF9B85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35474" r="33960"/>
          <a:stretch/>
        </p:blipFill>
        <p:spPr>
          <a:xfrm>
            <a:off x="593888" y="1520950"/>
            <a:ext cx="1550894" cy="29367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97F3FE-89A8-63DF-3AA5-F1971862D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988" y="1457463"/>
            <a:ext cx="2297765" cy="30636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C25B712-E404-C386-0A47-31068092F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616" y="3907079"/>
            <a:ext cx="2924760" cy="19643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74B76A7-DD5A-1B99-81BA-61D2E36B6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826" y="3848558"/>
            <a:ext cx="2297764" cy="20229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E792B50-F5F3-9CF2-F940-AE8FF957015C}"/>
              </a:ext>
            </a:extLst>
          </p:cNvPr>
          <p:cNvSpPr txBox="1"/>
          <p:nvPr/>
        </p:nvSpPr>
        <p:spPr>
          <a:xfrm>
            <a:off x="2850776" y="2026024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B050"/>
                </a:solidFill>
              </a:rPr>
              <a:t>Člověk by měl denně ujít</a:t>
            </a:r>
          </a:p>
          <a:p>
            <a:pPr algn="ctr"/>
            <a:r>
              <a:rPr lang="cs-CZ" sz="3600" b="1" dirty="0">
                <a:solidFill>
                  <a:srgbClr val="00B050"/>
                </a:solidFill>
              </a:rPr>
              <a:t>10 000 kroků = asi 7 km</a:t>
            </a:r>
          </a:p>
        </p:txBody>
      </p:sp>
    </p:spTree>
    <p:extLst>
      <p:ext uri="{BB962C8B-B14F-4D97-AF65-F5344CB8AC3E}">
        <p14:creationId xmlns:p14="http://schemas.microsoft.com/office/powerpoint/2010/main" val="317160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15EB7-3E25-CEC6-0E1E-3F8AA8C2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612" y="1577788"/>
            <a:ext cx="511614" cy="63690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40320-4E63-77AC-5316-C4BC82E16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30306"/>
            <a:ext cx="10363826" cy="5360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Ranní procházka zlepší náladu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Chůze – nejzdravější pohyb</a:t>
            </a:r>
          </a:p>
          <a:p>
            <a:pPr marL="0" indent="0">
              <a:buNone/>
            </a:pPr>
            <a:r>
              <a:rPr lang="cs-CZ" sz="3600" dirty="0"/>
              <a:t>Chůze do školy pěšky zlepší soustředění ve škole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Jízda na kole i chůze šetří životni prostředí</a:t>
            </a:r>
          </a:p>
          <a:p>
            <a:pPr marL="0" indent="0">
              <a:buNone/>
            </a:pP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6B113D-A5DC-FAC5-FC66-26748073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24" y="4316507"/>
            <a:ext cx="1928811" cy="19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6844E-3804-40E9-771A-ECD75D765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….a zítra jdu do školy pěšky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B3B2D89-D0E6-392B-F647-6C923DED8F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6545" y="2054387"/>
            <a:ext cx="2453669" cy="24536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D9EB93-A476-09C9-6E4E-24A4876E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28" r="25383"/>
          <a:stretch/>
        </p:blipFill>
        <p:spPr>
          <a:xfrm>
            <a:off x="4290319" y="3200119"/>
            <a:ext cx="1246094" cy="26158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645FBB-547A-8EB8-706C-2EF3D2831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977" y="3429000"/>
            <a:ext cx="2242576" cy="22425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E036F0-7FD2-398C-3BF6-84ACF64AB4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890" t="6034" r="24376" b="12618"/>
          <a:stretch/>
        </p:blipFill>
        <p:spPr>
          <a:xfrm>
            <a:off x="6368857" y="2490899"/>
            <a:ext cx="1293676" cy="21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71333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43</TotalTime>
  <Words>55</Words>
  <Application>Microsoft Office PowerPoint</Application>
  <PresentationFormat>Širokoúhlá obrazovka</PresentationFormat>
  <Paragraphs>10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Tw Cen MT</vt:lpstr>
      <vt:lpstr>Kapka</vt:lpstr>
      <vt:lpstr>Prezentace aplikace PowerPoint</vt:lpstr>
      <vt:lpstr>HURÁ V ZÁŘÍ DO ŠKOLY</vt:lpstr>
      <vt:lpstr>CHŮZE – NEJZDRAVĚJŠÍ POHYB</vt:lpstr>
      <vt:lpstr>Prezentace aplikace PowerPoint</vt:lpstr>
      <vt:lpstr>….a zítra jdu do školy pěšky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Juhaňák Adam</dc:creator>
  <cp:lastModifiedBy>Juhaňák Adam</cp:lastModifiedBy>
  <cp:revision>4</cp:revision>
  <dcterms:created xsi:type="dcterms:W3CDTF">2024-09-13T10:43:15Z</dcterms:created>
  <dcterms:modified xsi:type="dcterms:W3CDTF">2024-09-20T11:07:54Z</dcterms:modified>
</cp:coreProperties>
</file>