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109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43E67-4762-FFF5-7DB3-D5CE4D85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68D0AE-A1BC-4C9D-48DF-7FC1D8E5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0D23BC-E255-DD07-D8EF-C7837807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060288-540E-E1FB-E00A-5F846252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6FAF7-7247-1463-4784-02B03E2C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1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1C973-F20E-82A3-1492-41A58524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C16A9E-4BD6-9051-C078-389424157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71280-3813-8BA4-E99B-BB34741F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7FBE0B-D425-1395-B945-A8D7DD9C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229756-13BC-E4C7-3B90-EDAFA0F8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3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158EB9-6C7F-AF2A-D1C5-41EC58C8D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5A6EB3-6E81-B7F2-FAAB-606F2D86A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7EDC4-8FC6-2D5C-AD49-A8ECF1C0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5B9EF-9E8E-CCA4-7099-A75988BE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ADBBB-C1E7-8A05-BC88-6C24C4BE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4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BE974-0AA8-81A2-8408-F0257971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E1A82-9FBF-3E20-574B-BC241A5D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F56AD3-D8B2-4A24-E19F-AABA913A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A020A-CC62-D8B0-680A-4B62B857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A75FF8-A65E-BD1D-64F4-36A5650A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42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E7FCF-41B6-34F7-1D76-5A97804C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CDEB0-5837-49D1-B676-9670CB691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4F14C6-2288-8F6E-819C-A4D2081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88C723-376B-89FB-AD7E-9DE9A4A7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724238-FAFE-6F09-4584-DA5226F9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51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8221E-870C-F765-B127-C2E5F7C9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9958D-55AA-11A4-0E2B-A5E04323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E1BFFB-BEF8-8F0C-7B43-1270B1F01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0308D4-8387-5FA9-912C-C19B6615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B658FB-2213-B55C-BF8C-8C5CBA90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7725BE-768D-3504-FAD1-23337106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91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A5E86-E4E1-F7A9-13BF-03B0C694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4781A6-5F04-0B09-56E8-A71DBC058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8CA748-A8E7-E427-84A9-9B1D73CE3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A31ECB-3222-9E09-C430-03F062C5A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AD6BE8-0057-73A5-29BA-25BE5B426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EBF3D8-D2C5-68D7-2D33-F229B6E2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88CAF7-19A5-AB97-7E27-F23D71C1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D54EE9-198E-8E6C-617D-32CA9F6B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6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DB54E-6F54-35A1-ABEF-86061B62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B980DD-20B1-4233-DA35-A9AEFE07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A43DE1-392C-8CCA-F170-FC5028BA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36ECA0-28E7-0C6F-5D09-52D0A229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9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D35FBA-E829-EE0D-86CF-376E0B3A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DCECF9-14EC-1694-5387-FD509189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CF94BD-67BC-595A-B6B7-4CBA7416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8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74555-2CD0-1D1E-A84D-849FC3BA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37002-1E3F-5F6A-E22A-3F25AC09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1F8E72-EF76-2782-E3C4-90ACAB0D1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4E51C9-5E73-9AF3-F3F3-47E90920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276221-9DB8-FAF0-3FB7-69869406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F257-CFD4-4663-49BB-0AAC2F49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747DD-BAAC-D59B-5FC0-2092A3E2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F1F0A1-850A-78BD-70FC-64E974798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4F0AE5-83B6-FFE6-EDA0-CC7320860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141E8C-7694-6532-28C0-A93186BE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E78A99-88A1-B083-7089-B55C7FAE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E90B27-0E4D-C4FC-19A4-F4630F6F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6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072D4D-AB1B-6D2F-7B59-21850208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8C42C2-16AC-A0B0-27F6-088180AE0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B831B7-5D47-DE0B-E228-21AF9029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6E69-D561-4D41-92AA-F6EC99797CEE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FD4672-CE90-457F-5845-31B99237D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3F84F4-08C0-4720-B01C-915E2957F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1874-CF8B-49D4-A88D-F155C7C51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0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xhere.com/cs/photo/798258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smiley-gezicht-gelukkig-14740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smiley-gezicht-gelukkig-14740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xhere.com/cs/photo/798258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xhere.com/cs/photo/798258" TargetMode="External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xhere.com/cs/photo/798258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xhere.com/cs/photo/798258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pixnio.com/cs/krajiny/les/drevo-krajina-priroda-listi-strom-na-venkove-brezova-lesni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ixnio.com/cs/krajiny/les/drevo-krajina-priroda-listi-strom-na-venkove-brezova-lesni" TargetMode="External"/><Relationship Id="rId7" Type="http://schemas.microsoft.com/office/2007/relationships/hdphoto" Target="../media/hdphoto5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ixnio.com/cs/krajiny/les/drevo-krajina-priroda-listi-strom-na-venkove-brezova-lesni" TargetMode="External"/><Relationship Id="rId7" Type="http://schemas.microsoft.com/office/2007/relationships/hdphoto" Target="../media/hdphoto5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smiley-gezicht-gelukkig-14740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lezený obrázek pro kreslene květiny">
            <a:extLst>
              <a:ext uri="{FF2B5EF4-FFF2-40B4-BE49-F238E27FC236}">
                <a16:creationId xmlns:a16="http://schemas.microsoft.com/office/drawing/2014/main" id="{04D5199D-4620-9AA0-C9D2-5D0CCFDA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3109045" y="1637816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41C6D824-5CD2-7692-C064-1112E571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5" y="2302060"/>
            <a:ext cx="2478022" cy="2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322D49-E290-E5AB-72C1-9A294353F41B}"/>
              </a:ext>
            </a:extLst>
          </p:cNvPr>
          <p:cNvSpPr txBox="1"/>
          <p:nvPr/>
        </p:nvSpPr>
        <p:spPr>
          <a:xfrm>
            <a:off x="1239011" y="650449"/>
            <a:ext cx="678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</a:t>
            </a:r>
          </a:p>
        </p:txBody>
      </p:sp>
      <p:pic>
        <p:nvPicPr>
          <p:cNvPr id="3" name="Picture 2" descr="Nalezený obrázek pro kreslene květiny">
            <a:extLst>
              <a:ext uri="{FF2B5EF4-FFF2-40B4-BE49-F238E27FC236}">
                <a16:creationId xmlns:a16="http://schemas.microsoft.com/office/drawing/2014/main" id="{43535432-4E4D-D7CE-CC0D-6049157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501">
            <a:off x="8138858" y="133799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lezený obrázek pro kreslene květiny">
            <a:extLst>
              <a:ext uri="{FF2B5EF4-FFF2-40B4-BE49-F238E27FC236}">
                <a16:creationId xmlns:a16="http://schemas.microsoft.com/office/drawing/2014/main" id="{29B3534D-81BA-207A-77EA-8D08DBAA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374">
            <a:off x="908915" y="4701121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lezený obrázek pro kreslene květiny">
            <a:extLst>
              <a:ext uri="{FF2B5EF4-FFF2-40B4-BE49-F238E27FC236}">
                <a16:creationId xmlns:a16="http://schemas.microsoft.com/office/drawing/2014/main" id="{8176C0BE-F566-A2FD-F501-A94A299C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7431732" y="4894887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lezený obrázek pro kreslena skola">
            <a:extLst>
              <a:ext uri="{FF2B5EF4-FFF2-40B4-BE49-F238E27FC236}">
                <a16:creationId xmlns:a16="http://schemas.microsoft.com/office/drawing/2014/main" id="{AA84670A-479F-492B-A502-C6A33395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0000" l="2924" r="89474">
                        <a14:foregroundMark x1="7018" y1="31111" x2="7018" y2="31111"/>
                        <a14:foregroundMark x1="2924" y1="35000" x2="2924" y2="35000"/>
                        <a14:foregroundMark x1="23392" y1="52222" x2="60819" y2="50556"/>
                        <a14:foregroundMark x1="60819" y1="50556" x2="29825" y2="45000"/>
                        <a14:foregroundMark x1="29825" y1="45000" x2="29825" y2="45000"/>
                        <a14:foregroundMark x1="67251" y1="55556" x2="67251" y2="55556"/>
                        <a14:foregroundMark x1="61404" y1="4444" x2="64327" y2="21667"/>
                      </a14:backgroundRemoval>
                    </a14:imgEffect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86" y="1785098"/>
            <a:ext cx="3123414" cy="32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0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6329542-104B-D949-E246-A110F0CE7A89}"/>
              </a:ext>
            </a:extLst>
          </p:cNvPr>
          <p:cNvSpPr txBox="1"/>
          <p:nvPr/>
        </p:nvSpPr>
        <p:spPr>
          <a:xfrm>
            <a:off x="1342372" y="409773"/>
            <a:ext cx="950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Chůze je nejzdravější pohyb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E24D82-F9A3-33A1-EB58-57FEF74AF613}"/>
              </a:ext>
            </a:extLst>
          </p:cNvPr>
          <p:cNvSpPr txBox="1"/>
          <p:nvPr/>
        </p:nvSpPr>
        <p:spPr>
          <a:xfrm>
            <a:off x="2582448" y="2736502"/>
            <a:ext cx="7027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 Black" panose="020B0A04020102020204" pitchFamily="34" charset="0"/>
              </a:rPr>
              <a:t>Člověk by měl denně nachodit 10000 Kroků aby zůstal zdraví a spaloval tuky</a:t>
            </a:r>
          </a:p>
        </p:txBody>
      </p:sp>
    </p:spTree>
    <p:extLst>
      <p:ext uri="{BB962C8B-B14F-4D97-AF65-F5344CB8AC3E}">
        <p14:creationId xmlns:p14="http://schemas.microsoft.com/office/powerpoint/2010/main" val="312525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767E646-E65F-49AC-7D12-69E78A37AB52}"/>
              </a:ext>
            </a:extLst>
          </p:cNvPr>
          <p:cNvSpPr txBox="1"/>
          <p:nvPr/>
        </p:nvSpPr>
        <p:spPr>
          <a:xfrm>
            <a:off x="158663" y="652903"/>
            <a:ext cx="118746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latin typeface="Arial Black" panose="020B0A04020102020204" pitchFamily="34" charset="0"/>
              </a:rPr>
              <a:t>Když chodíme na procházky a tak.</a:t>
            </a:r>
          </a:p>
          <a:p>
            <a:pPr algn="ctr"/>
            <a:endParaRPr lang="cs-CZ" sz="4800" dirty="0">
              <a:latin typeface="Arial Black" panose="020B0A04020102020204" pitchFamily="34" charset="0"/>
            </a:endParaRPr>
          </a:p>
          <a:p>
            <a:pPr algn="ctr"/>
            <a:r>
              <a:rPr lang="cs-CZ" sz="4800" dirty="0">
                <a:latin typeface="Arial Black" panose="020B0A04020102020204" pitchFamily="34" charset="0"/>
              </a:rPr>
              <a:t>Tak pomáháme našemu zdravý.</a:t>
            </a:r>
          </a:p>
          <a:p>
            <a:pPr algn="ctr"/>
            <a:endParaRPr lang="cs-CZ" sz="4800" dirty="0">
              <a:latin typeface="Arial Black" panose="020B0A04020102020204" pitchFamily="34" charset="0"/>
            </a:endParaRPr>
          </a:p>
          <a:p>
            <a:pPr algn="ctr"/>
            <a:r>
              <a:rPr lang="cs-CZ" sz="4800" dirty="0">
                <a:latin typeface="Arial Black" panose="020B0A04020102020204" pitchFamily="34" charset="0"/>
              </a:rPr>
              <a:t>Abychom pálili tuky a byli FIT.</a:t>
            </a:r>
          </a:p>
          <a:p>
            <a:pPr algn="ctr"/>
            <a:endParaRPr lang="cs-CZ" sz="4800" dirty="0">
              <a:latin typeface="Arial Black" panose="020B0A04020102020204" pitchFamily="34" charset="0"/>
            </a:endParaRPr>
          </a:p>
          <a:p>
            <a:pPr algn="ctr"/>
            <a:r>
              <a:rPr lang="cs-CZ" sz="4800" dirty="0">
                <a:latin typeface="Arial Black" panose="020B0A04020102020204" pitchFamily="34" charset="0"/>
              </a:rPr>
              <a:t>Aby nás neboleli nohy ATD.</a:t>
            </a:r>
          </a:p>
          <a:p>
            <a:pPr algn="ctr"/>
            <a:endParaRPr lang="cs-CZ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8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BE40604-E634-A74D-1405-94202D987D80}"/>
              </a:ext>
            </a:extLst>
          </p:cNvPr>
          <p:cNvSpPr txBox="1"/>
          <p:nvPr/>
        </p:nvSpPr>
        <p:spPr>
          <a:xfrm>
            <a:off x="20877" y="2875002"/>
            <a:ext cx="12150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>
                <a:latin typeface="Arial Black" panose="020B0A04020102020204" pitchFamily="34" charset="0"/>
              </a:rPr>
              <a:t>Zítra jdu do školy pěšky</a:t>
            </a:r>
          </a:p>
        </p:txBody>
      </p:sp>
    </p:spTree>
    <p:extLst>
      <p:ext uri="{BB962C8B-B14F-4D97-AF65-F5344CB8AC3E}">
        <p14:creationId xmlns:p14="http://schemas.microsoft.com/office/powerpoint/2010/main" val="357271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lezený obrázek pro kreslene květiny">
            <a:extLst>
              <a:ext uri="{FF2B5EF4-FFF2-40B4-BE49-F238E27FC236}">
                <a16:creationId xmlns:a16="http://schemas.microsoft.com/office/drawing/2014/main" id="{04D5199D-4620-9AA0-C9D2-5D0CCFDA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3109045" y="1637816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41C6D824-5CD2-7692-C064-1112E571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882">
            <a:off x="1835494" y="2819023"/>
            <a:ext cx="2478022" cy="2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322D49-E290-E5AB-72C1-9A294353F41B}"/>
              </a:ext>
            </a:extLst>
          </p:cNvPr>
          <p:cNvSpPr txBox="1"/>
          <p:nvPr/>
        </p:nvSpPr>
        <p:spPr>
          <a:xfrm>
            <a:off x="1239011" y="650449"/>
            <a:ext cx="678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</a:t>
            </a:r>
          </a:p>
        </p:txBody>
      </p:sp>
      <p:pic>
        <p:nvPicPr>
          <p:cNvPr id="3" name="Picture 2" descr="Nalezený obrázek pro kreslene květiny">
            <a:extLst>
              <a:ext uri="{FF2B5EF4-FFF2-40B4-BE49-F238E27FC236}">
                <a16:creationId xmlns:a16="http://schemas.microsoft.com/office/drawing/2014/main" id="{43535432-4E4D-D7CE-CC0D-6049157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501">
            <a:off x="8138858" y="133799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lezený obrázek pro kreslene květiny">
            <a:extLst>
              <a:ext uri="{FF2B5EF4-FFF2-40B4-BE49-F238E27FC236}">
                <a16:creationId xmlns:a16="http://schemas.microsoft.com/office/drawing/2014/main" id="{29B3534D-81BA-207A-77EA-8D08DBAA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374">
            <a:off x="908915" y="4701121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lezený obrázek pro kreslene květiny">
            <a:extLst>
              <a:ext uri="{FF2B5EF4-FFF2-40B4-BE49-F238E27FC236}">
                <a16:creationId xmlns:a16="http://schemas.microsoft.com/office/drawing/2014/main" id="{8176C0BE-F566-A2FD-F501-A94A299C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7431732" y="4894887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lezený obrázek pro kreslena skola">
            <a:extLst>
              <a:ext uri="{FF2B5EF4-FFF2-40B4-BE49-F238E27FC236}">
                <a16:creationId xmlns:a16="http://schemas.microsoft.com/office/drawing/2014/main" id="{3CE83B62-CEB7-D4DC-55F9-83B0ECDE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0000" l="2924" r="89474">
                        <a14:foregroundMark x1="7018" y1="31111" x2="7018" y2="31111"/>
                        <a14:foregroundMark x1="2924" y1="35000" x2="2924" y2="35000"/>
                        <a14:foregroundMark x1="23392" y1="52222" x2="60819" y2="50556"/>
                        <a14:foregroundMark x1="60819" y1="50556" x2="29825" y2="45000"/>
                        <a14:foregroundMark x1="29825" y1="45000" x2="29825" y2="45000"/>
                        <a14:foregroundMark x1="67251" y1="55556" x2="67251" y2="55556"/>
                        <a14:foregroundMark x1="61404" y1="4444" x2="64327" y2="21667"/>
                      </a14:backgroundRemoval>
                    </a14:imgEffect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86" y="1785098"/>
            <a:ext cx="3123414" cy="32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81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lezený obrázek pro kreslene květiny">
            <a:extLst>
              <a:ext uri="{FF2B5EF4-FFF2-40B4-BE49-F238E27FC236}">
                <a16:creationId xmlns:a16="http://schemas.microsoft.com/office/drawing/2014/main" id="{04D5199D-4620-9AA0-C9D2-5D0CCFDA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3109045" y="1637816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kreslena skola">
            <a:extLst>
              <a:ext uri="{FF2B5EF4-FFF2-40B4-BE49-F238E27FC236}">
                <a16:creationId xmlns:a16="http://schemas.microsoft.com/office/drawing/2014/main" id="{463A2800-2E15-1F77-D383-9C995A19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44" b="90000" l="2924" r="89474">
                        <a14:foregroundMark x1="7018" y1="31111" x2="7018" y2="31111"/>
                        <a14:foregroundMark x1="2924" y1="35000" x2="2924" y2="35000"/>
                        <a14:foregroundMark x1="23392" y1="52222" x2="60819" y2="50556"/>
                        <a14:foregroundMark x1="60819" y1="50556" x2="29825" y2="45000"/>
                        <a14:foregroundMark x1="29825" y1="45000" x2="29825" y2="45000"/>
                        <a14:foregroundMark x1="67251" y1="55556" x2="67251" y2="55556"/>
                        <a14:foregroundMark x1="61404" y1="4444" x2="64327" y2="21667"/>
                      </a14:backgroundRemoval>
                    </a14:imgEffect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86" y="1785098"/>
            <a:ext cx="3123414" cy="32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41C6D824-5CD2-7692-C064-1112E571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842">
            <a:off x="4153576" y="3093912"/>
            <a:ext cx="2478022" cy="2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322D49-E290-E5AB-72C1-9A294353F41B}"/>
              </a:ext>
            </a:extLst>
          </p:cNvPr>
          <p:cNvSpPr txBox="1"/>
          <p:nvPr/>
        </p:nvSpPr>
        <p:spPr>
          <a:xfrm>
            <a:off x="1239011" y="650449"/>
            <a:ext cx="678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</a:t>
            </a:r>
          </a:p>
        </p:txBody>
      </p:sp>
      <p:pic>
        <p:nvPicPr>
          <p:cNvPr id="3" name="Picture 2" descr="Nalezený obrázek pro kreslene květiny">
            <a:extLst>
              <a:ext uri="{FF2B5EF4-FFF2-40B4-BE49-F238E27FC236}">
                <a16:creationId xmlns:a16="http://schemas.microsoft.com/office/drawing/2014/main" id="{43535432-4E4D-D7CE-CC0D-6049157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501">
            <a:off x="8138858" y="133799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lezený obrázek pro kreslene květiny">
            <a:extLst>
              <a:ext uri="{FF2B5EF4-FFF2-40B4-BE49-F238E27FC236}">
                <a16:creationId xmlns:a16="http://schemas.microsoft.com/office/drawing/2014/main" id="{29B3534D-81BA-207A-77EA-8D08DBAA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374">
            <a:off x="908915" y="4701121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lezený obrázek pro kreslene květiny">
            <a:extLst>
              <a:ext uri="{FF2B5EF4-FFF2-40B4-BE49-F238E27FC236}">
                <a16:creationId xmlns:a16="http://schemas.microsoft.com/office/drawing/2014/main" id="{8176C0BE-F566-A2FD-F501-A94A299C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7431732" y="4894887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73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lezený obrázek pro kreslene květiny">
            <a:extLst>
              <a:ext uri="{FF2B5EF4-FFF2-40B4-BE49-F238E27FC236}">
                <a16:creationId xmlns:a16="http://schemas.microsoft.com/office/drawing/2014/main" id="{04D5199D-4620-9AA0-C9D2-5D0CCFDA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3109045" y="1637816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41C6D824-5CD2-7692-C064-1112E571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265">
            <a:off x="5888013" y="2009997"/>
            <a:ext cx="2478022" cy="2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322D49-E290-E5AB-72C1-9A294353F41B}"/>
              </a:ext>
            </a:extLst>
          </p:cNvPr>
          <p:cNvSpPr txBox="1"/>
          <p:nvPr/>
        </p:nvSpPr>
        <p:spPr>
          <a:xfrm>
            <a:off x="1239011" y="650449"/>
            <a:ext cx="678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</a:t>
            </a:r>
          </a:p>
        </p:txBody>
      </p:sp>
      <p:pic>
        <p:nvPicPr>
          <p:cNvPr id="3" name="Picture 2" descr="Nalezený obrázek pro kreslene květiny">
            <a:extLst>
              <a:ext uri="{FF2B5EF4-FFF2-40B4-BE49-F238E27FC236}">
                <a16:creationId xmlns:a16="http://schemas.microsoft.com/office/drawing/2014/main" id="{43535432-4E4D-D7CE-CC0D-6049157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501">
            <a:off x="8138858" y="133799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lezený obrázek pro kreslene květiny">
            <a:extLst>
              <a:ext uri="{FF2B5EF4-FFF2-40B4-BE49-F238E27FC236}">
                <a16:creationId xmlns:a16="http://schemas.microsoft.com/office/drawing/2014/main" id="{29B3534D-81BA-207A-77EA-8D08DBAA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374">
            <a:off x="908915" y="4701121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lezený obrázek pro kreslene květiny">
            <a:extLst>
              <a:ext uri="{FF2B5EF4-FFF2-40B4-BE49-F238E27FC236}">
                <a16:creationId xmlns:a16="http://schemas.microsoft.com/office/drawing/2014/main" id="{8176C0BE-F566-A2FD-F501-A94A299C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7431732" y="4894887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lezený obrázek pro kreslena skola">
            <a:extLst>
              <a:ext uri="{FF2B5EF4-FFF2-40B4-BE49-F238E27FC236}">
                <a16:creationId xmlns:a16="http://schemas.microsoft.com/office/drawing/2014/main" id="{956CE47E-A825-F184-594D-004E7732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0000" l="2924" r="89474">
                        <a14:foregroundMark x1="7018" y1="31111" x2="7018" y2="31111"/>
                        <a14:foregroundMark x1="2924" y1="35000" x2="2924" y2="35000"/>
                        <a14:foregroundMark x1="23392" y1="52222" x2="60819" y2="50556"/>
                        <a14:foregroundMark x1="60819" y1="50556" x2="29825" y2="45000"/>
                        <a14:foregroundMark x1="29825" y1="45000" x2="29825" y2="45000"/>
                        <a14:foregroundMark x1="67251" y1="55556" x2="67251" y2="55556"/>
                        <a14:foregroundMark x1="61404" y1="4444" x2="64327" y2="21667"/>
                      </a14:backgroundRemoval>
                    </a14:imgEffect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86" y="1785098"/>
            <a:ext cx="3123414" cy="32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7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alezený obrázek pro kreslena skola">
            <a:extLst>
              <a:ext uri="{FF2B5EF4-FFF2-40B4-BE49-F238E27FC236}">
                <a16:creationId xmlns:a16="http://schemas.microsoft.com/office/drawing/2014/main" id="{F6BE36E1-BB44-2879-0F3B-B5E221D2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90000" l="2924" r="89474">
                        <a14:foregroundMark x1="7018" y1="31111" x2="7018" y2="31111"/>
                        <a14:foregroundMark x1="2924" y1="35000" x2="2924" y2="35000"/>
                        <a14:foregroundMark x1="23392" y1="52222" x2="60819" y2="50556"/>
                        <a14:foregroundMark x1="60819" y1="50556" x2="29825" y2="45000"/>
                        <a14:foregroundMark x1="29825" y1="45000" x2="29825" y2="45000"/>
                        <a14:foregroundMark x1="67251" y1="55556" x2="67251" y2="55556"/>
                        <a14:foregroundMark x1="61404" y1="4444" x2="64327" y2="21667"/>
                      </a14:backgroundRemoval>
                    </a14:imgEffect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86" y="1785098"/>
            <a:ext cx="3123414" cy="32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alezený obrázek pro kreslene květiny">
            <a:extLst>
              <a:ext uri="{FF2B5EF4-FFF2-40B4-BE49-F238E27FC236}">
                <a16:creationId xmlns:a16="http://schemas.microsoft.com/office/drawing/2014/main" id="{04D5199D-4620-9AA0-C9D2-5D0CCFDA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3109045" y="1637816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41C6D824-5CD2-7692-C064-1112E571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95" y="3112766"/>
            <a:ext cx="2478022" cy="2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322D49-E290-E5AB-72C1-9A294353F41B}"/>
              </a:ext>
            </a:extLst>
          </p:cNvPr>
          <p:cNvSpPr txBox="1"/>
          <p:nvPr/>
        </p:nvSpPr>
        <p:spPr>
          <a:xfrm>
            <a:off x="1239011" y="650449"/>
            <a:ext cx="678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</a:t>
            </a:r>
          </a:p>
        </p:txBody>
      </p:sp>
      <p:pic>
        <p:nvPicPr>
          <p:cNvPr id="3" name="Picture 2" descr="Nalezený obrázek pro kreslene květiny">
            <a:extLst>
              <a:ext uri="{FF2B5EF4-FFF2-40B4-BE49-F238E27FC236}">
                <a16:creationId xmlns:a16="http://schemas.microsoft.com/office/drawing/2014/main" id="{43535432-4E4D-D7CE-CC0D-6049157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501">
            <a:off x="8138858" y="133799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lezený obrázek pro kreslene květiny">
            <a:extLst>
              <a:ext uri="{FF2B5EF4-FFF2-40B4-BE49-F238E27FC236}">
                <a16:creationId xmlns:a16="http://schemas.microsoft.com/office/drawing/2014/main" id="{29B3534D-81BA-207A-77EA-8D08DBAA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374">
            <a:off x="908915" y="4701121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lezený obrázek pro kreslene květiny">
            <a:extLst>
              <a:ext uri="{FF2B5EF4-FFF2-40B4-BE49-F238E27FC236}">
                <a16:creationId xmlns:a16="http://schemas.microsoft.com/office/drawing/2014/main" id="{8176C0BE-F566-A2FD-F501-A94A299C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5" b="93514" l="3721" r="97674">
                        <a14:foregroundMark x1="10698" y1="36216" x2="11163" y2="44324"/>
                        <a14:foregroundMark x1="4651" y1="56757" x2="10233" y2="51892"/>
                        <a14:foregroundMark x1="45581" y1="70270" x2="44651" y2="80541"/>
                        <a14:foregroundMark x1="29302" y1="88108" x2="57674" y2="87568"/>
                        <a14:foregroundMark x1="57674" y1="87568" x2="69302" y2="93514"/>
                        <a14:foregroundMark x1="50698" y1="8649" x2="65116" y2="15676"/>
                        <a14:foregroundMark x1="63721" y1="7568" x2="63721" y2="7568"/>
                        <a14:foregroundMark x1="49302" y1="4865" x2="49302" y2="4865"/>
                        <a14:foregroundMark x1="85581" y1="41081" x2="89302" y2="63243"/>
                        <a14:foregroundMark x1="94419" y1="51892" x2="94419" y2="51892"/>
                        <a14:foregroundMark x1="97674" y1="49730" x2="97674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28">
            <a:off x="7431732" y="4894887"/>
            <a:ext cx="2047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85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D55AC35-99B6-D2E9-75A7-14F4B5858B58}"/>
              </a:ext>
            </a:extLst>
          </p:cNvPr>
          <p:cNvSpPr txBox="1"/>
          <p:nvPr/>
        </p:nvSpPr>
        <p:spPr>
          <a:xfrm>
            <a:off x="1618268" y="207389"/>
            <a:ext cx="8955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 v září</a:t>
            </a:r>
          </a:p>
        </p:txBody>
      </p:sp>
      <p:pic>
        <p:nvPicPr>
          <p:cNvPr id="6146" name="Picture 2" descr="Nalezený obrázek pro Kreslený děti na kole GIF">
            <a:extLst>
              <a:ext uri="{FF2B5EF4-FFF2-40B4-BE49-F238E27FC236}">
                <a16:creationId xmlns:a16="http://schemas.microsoft.com/office/drawing/2014/main" id="{39917236-7EE8-696D-3A3B-3F0681BC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5000" l="3727" r="95652">
                        <a14:foregroundMark x1="24638" y1="61667" x2="26708" y2="71111"/>
                        <a14:foregroundMark x1="24150" y1="59444" x2="24638" y2="61667"/>
                        <a14:foregroundMark x1="23785" y1="57778" x2="24150" y2="59444"/>
                        <a14:foregroundMark x1="14286" y1="14444" x2="23785" y2="57778"/>
                        <a14:foregroundMark x1="3727" y1="76667" x2="13665" y2="67222"/>
                        <a14:foregroundMark x1="8075" y1="50000" x2="13043" y2="38333"/>
                        <a14:foregroundMark x1="14286" y1="5000" x2="22360" y2="5556"/>
                        <a14:foregroundMark x1="37267" y1="37222" x2="42236" y2="50000"/>
                        <a14:foregroundMark x1="92547" y1="76111" x2="86335" y2="68333"/>
                        <a14:foregroundMark x1="73292" y1="3889" x2="73292" y2="3889"/>
                        <a14:foregroundMark x1="72050" y1="8889" x2="68944" y2="40000"/>
                        <a14:foregroundMark x1="72050" y1="65000" x2="72050" y2="83333"/>
                        <a14:foregroundMark x1="72050" y1="64444" x2="72050" y2="65000"/>
                        <a14:foregroundMark x1="72050" y1="63333" x2="72050" y2="64444"/>
                        <a14:foregroundMark x1="72050" y1="62222" x2="72050" y2="63333"/>
                        <a14:foregroundMark x1="72050" y1="58333" x2="72050" y2="62222"/>
                        <a14:foregroundMark x1="72050" y1="57778" x2="72050" y2="58333"/>
                        <a14:foregroundMark x1="72050" y1="55000" x2="72050" y2="57778"/>
                        <a14:foregroundMark x1="72050" y1="83333" x2="67702" y2="91667"/>
                        <a14:foregroundMark x1="57377" y1="44444" x2="63354" y2="36667"/>
                        <a14:foregroundMark x1="56522" y1="45556" x2="57377" y2="44444"/>
                        <a14:foregroundMark x1="89395" y1="45556" x2="91925" y2="51111"/>
                        <a14:foregroundMark x1="85093" y1="36111" x2="89395" y2="45556"/>
                        <a14:foregroundMark x1="86335" y1="19444" x2="73913" y2="5000"/>
                        <a14:foregroundMark x1="73913" y1="5000" x2="58385" y2="19444"/>
                        <a14:foregroundMark x1="58385" y1="19444" x2="78261" y2="18333"/>
                        <a14:foregroundMark x1="59627" y1="11111" x2="59627" y2="11111"/>
                        <a14:foregroundMark x1="35404" y1="95000" x2="35404" y2="95000"/>
                        <a14:foregroundMark x1="18012" y1="3889" x2="18012" y2="3889"/>
                        <a14:foregroundMark x1="95652" y1="71111" x2="95652" y2="71111"/>
                        <a14:foregroundMark x1="6211" y1="27222" x2="6211" y2="27222"/>
                        <a14:backgroundMark x1="63975" y1="44444" x2="63975" y2="44444"/>
                        <a14:backgroundMark x1="84472" y1="45556" x2="84472" y2="45556"/>
                        <a14:backgroundMark x1="80124" y1="62222" x2="80124" y2="62222"/>
                        <a14:backgroundMark x1="80745" y1="65000" x2="80745" y2="65000"/>
                        <a14:backgroundMark x1="69565" y1="57778" x2="69565" y2="57778"/>
                        <a14:backgroundMark x1="76398" y1="58333" x2="76398" y2="58333"/>
                        <a14:backgroundMark x1="69565" y1="63333" x2="69565" y2="63333"/>
                        <a14:backgroundMark x1="68944" y1="64444" x2="68944" y2="64444"/>
                        <a14:backgroundMark x1="29814" y1="57778" x2="29814" y2="57778"/>
                        <a14:backgroundMark x1="31056" y1="61667" x2="31056" y2="61667"/>
                        <a14:backgroundMark x1="23602" y1="59444" x2="2360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82" y="2922563"/>
            <a:ext cx="2504436" cy="27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dítě na koloběžce">
            <a:extLst>
              <a:ext uri="{FF2B5EF4-FFF2-40B4-BE49-F238E27FC236}">
                <a16:creationId xmlns:a16="http://schemas.microsoft.com/office/drawing/2014/main" id="{512D31A3-1536-D045-8C96-407440FCB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rot="21321550">
            <a:off x="-2786053" y="1495598"/>
            <a:ext cx="2125475" cy="30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87161A11-660B-4137-EA87-043C07B5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882">
            <a:off x="12477306" y="1450702"/>
            <a:ext cx="3726907" cy="33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8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D55AC35-99B6-D2E9-75A7-14F4B5858B58}"/>
              </a:ext>
            </a:extLst>
          </p:cNvPr>
          <p:cNvSpPr txBox="1"/>
          <p:nvPr/>
        </p:nvSpPr>
        <p:spPr>
          <a:xfrm>
            <a:off x="1618268" y="207389"/>
            <a:ext cx="8955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 v září</a:t>
            </a:r>
          </a:p>
        </p:txBody>
      </p:sp>
      <p:pic>
        <p:nvPicPr>
          <p:cNvPr id="6146" name="Picture 2" descr="Nalezený obrázek pro Kreslený děti na kole GIF">
            <a:extLst>
              <a:ext uri="{FF2B5EF4-FFF2-40B4-BE49-F238E27FC236}">
                <a16:creationId xmlns:a16="http://schemas.microsoft.com/office/drawing/2014/main" id="{39917236-7EE8-696D-3A3B-3F0681BC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5000" l="3727" r="95652">
                        <a14:foregroundMark x1="24638" y1="61667" x2="26708" y2="71111"/>
                        <a14:foregroundMark x1="24150" y1="59444" x2="24638" y2="61667"/>
                        <a14:foregroundMark x1="23785" y1="57778" x2="24150" y2="59444"/>
                        <a14:foregroundMark x1="14286" y1="14444" x2="23785" y2="57778"/>
                        <a14:foregroundMark x1="3727" y1="76667" x2="13665" y2="67222"/>
                        <a14:foregroundMark x1="8075" y1="50000" x2="13043" y2="38333"/>
                        <a14:foregroundMark x1="14286" y1="5000" x2="22360" y2="5556"/>
                        <a14:foregroundMark x1="37267" y1="37222" x2="42236" y2="50000"/>
                        <a14:foregroundMark x1="92547" y1="76111" x2="86335" y2="68333"/>
                        <a14:foregroundMark x1="73292" y1="3889" x2="73292" y2="3889"/>
                        <a14:foregroundMark x1="72050" y1="8889" x2="68944" y2="40000"/>
                        <a14:foregroundMark x1="72050" y1="65000" x2="72050" y2="83333"/>
                        <a14:foregroundMark x1="72050" y1="64444" x2="72050" y2="65000"/>
                        <a14:foregroundMark x1="72050" y1="63333" x2="72050" y2="64444"/>
                        <a14:foregroundMark x1="72050" y1="62222" x2="72050" y2="63333"/>
                        <a14:foregroundMark x1="72050" y1="58333" x2="72050" y2="62222"/>
                        <a14:foregroundMark x1="72050" y1="57778" x2="72050" y2="58333"/>
                        <a14:foregroundMark x1="72050" y1="55000" x2="72050" y2="57778"/>
                        <a14:foregroundMark x1="72050" y1="83333" x2="67702" y2="91667"/>
                        <a14:foregroundMark x1="57377" y1="44444" x2="63354" y2="36667"/>
                        <a14:foregroundMark x1="56522" y1="45556" x2="57377" y2="44444"/>
                        <a14:foregroundMark x1="89395" y1="45556" x2="91925" y2="51111"/>
                        <a14:foregroundMark x1="85093" y1="36111" x2="89395" y2="45556"/>
                        <a14:foregroundMark x1="86335" y1="19444" x2="73913" y2="5000"/>
                        <a14:foregroundMark x1="73913" y1="5000" x2="58385" y2="19444"/>
                        <a14:foregroundMark x1="58385" y1="19444" x2="78261" y2="18333"/>
                        <a14:foregroundMark x1="59627" y1="11111" x2="59627" y2="11111"/>
                        <a14:foregroundMark x1="35404" y1="95000" x2="35404" y2="95000"/>
                        <a14:foregroundMark x1="18012" y1="3889" x2="18012" y2="3889"/>
                        <a14:foregroundMark x1="95652" y1="71111" x2="95652" y2="71111"/>
                        <a14:foregroundMark x1="6211" y1="27222" x2="6211" y2="27222"/>
                        <a14:backgroundMark x1="63975" y1="44444" x2="63975" y2="44444"/>
                        <a14:backgroundMark x1="84472" y1="45556" x2="84472" y2="45556"/>
                        <a14:backgroundMark x1="80124" y1="62222" x2="80124" y2="62222"/>
                        <a14:backgroundMark x1="80745" y1="65000" x2="80745" y2="65000"/>
                        <a14:backgroundMark x1="69565" y1="57778" x2="69565" y2="57778"/>
                        <a14:backgroundMark x1="76398" y1="58333" x2="76398" y2="58333"/>
                        <a14:backgroundMark x1="69565" y1="63333" x2="69565" y2="63333"/>
                        <a14:backgroundMark x1="68944" y1="64444" x2="68944" y2="64444"/>
                        <a14:backgroundMark x1="29814" y1="57778" x2="29814" y2="57778"/>
                        <a14:backgroundMark x1="31056" y1="61667" x2="31056" y2="61667"/>
                        <a14:backgroundMark x1="23602" y1="59444" x2="2360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82" y="2922563"/>
            <a:ext cx="2504436" cy="27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dítě na koloběžce">
            <a:extLst>
              <a:ext uri="{FF2B5EF4-FFF2-40B4-BE49-F238E27FC236}">
                <a16:creationId xmlns:a16="http://schemas.microsoft.com/office/drawing/2014/main" id="{512D31A3-1536-D045-8C96-407440FCB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9" b="90556" l="8696" r="91304">
                        <a14:foregroundMark x1="9565" y1="43889" x2="11660" y2="47101"/>
                        <a14:foregroundMark x1="13913" y1="86667" x2="53043" y2="88333"/>
                        <a14:foregroundMark x1="53043" y1="88333" x2="66957" y2="87778"/>
                        <a14:foregroundMark x1="61739" y1="90556" x2="61739" y2="90556"/>
                        <a14:foregroundMark x1="38015" y1="73133" x2="35652" y2="87222"/>
                        <a14:foregroundMark x1="40404" y1="58889" x2="38132" y2="72438"/>
                        <a14:foregroundMark x1="40870" y1="56111" x2="40404" y2="58889"/>
                        <a14:foregroundMark x1="41739" y1="59444" x2="39130" y2="86667"/>
                        <a14:foregroundMark x1="40870" y1="59444" x2="35652" y2="89444"/>
                        <a14:foregroundMark x1="49565" y1="57222" x2="69565" y2="70000"/>
                        <a14:foregroundMark x1="69565" y1="70000" x2="90435" y2="72222"/>
                        <a14:foregroundMark x1="85217" y1="68333" x2="60000" y2="65556"/>
                        <a14:foregroundMark x1="51304" y1="58333" x2="51304" y2="58333"/>
                        <a14:foregroundMark x1="57391" y1="62778" x2="57391" y2="62778"/>
                        <a14:foregroundMark x1="55652" y1="62778" x2="55652" y2="62778"/>
                        <a14:foregroundMark x1="58261" y1="64444" x2="64348" y2="69444"/>
                        <a14:foregroundMark x1="50435" y1="57778" x2="66087" y2="70000"/>
                        <a14:foregroundMark x1="66087" y1="70000" x2="68696" y2="70556"/>
                        <a14:foregroundMark x1="78261" y1="66667" x2="91304" y2="72222"/>
                        <a14:foregroundMark x1="60000" y1="40556" x2="86087" y2="35000"/>
                        <a14:foregroundMark x1="86087" y1="35000" x2="61739" y2="40000"/>
                        <a14:foregroundMark x1="61739" y1="40000" x2="85217" y2="36667"/>
                        <a14:foregroundMark x1="43478" y1="35000" x2="43478" y2="35000"/>
                        <a14:foregroundMark x1="15652" y1="42778" x2="35652" y2="39444"/>
                        <a14:backgroundMark x1="30435" y1="58889" x2="30435" y2="58889"/>
                        <a14:backgroundMark x1="20000" y1="46667" x2="23478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rot="21321550">
            <a:off x="1237307" y="1605990"/>
            <a:ext cx="2125475" cy="30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87161A11-660B-4137-EA87-043C07B5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882">
            <a:off x="12477306" y="1450702"/>
            <a:ext cx="3726907" cy="33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1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D55AC35-99B6-D2E9-75A7-14F4B5858B58}"/>
              </a:ext>
            </a:extLst>
          </p:cNvPr>
          <p:cNvSpPr txBox="1"/>
          <p:nvPr/>
        </p:nvSpPr>
        <p:spPr>
          <a:xfrm>
            <a:off x="1618268" y="207389"/>
            <a:ext cx="8955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 Black" panose="020B0A04020102020204" pitchFamily="34" charset="0"/>
              </a:rPr>
              <a:t>Pěšky do školy v září</a:t>
            </a:r>
          </a:p>
        </p:txBody>
      </p:sp>
      <p:pic>
        <p:nvPicPr>
          <p:cNvPr id="6146" name="Picture 2" descr="Nalezený obrázek pro Kreslený děti na kole GIF">
            <a:extLst>
              <a:ext uri="{FF2B5EF4-FFF2-40B4-BE49-F238E27FC236}">
                <a16:creationId xmlns:a16="http://schemas.microsoft.com/office/drawing/2014/main" id="{39917236-7EE8-696D-3A3B-3F0681BC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5000" l="3727" r="95652">
                        <a14:foregroundMark x1="24638" y1="61667" x2="26708" y2="71111"/>
                        <a14:foregroundMark x1="24150" y1="59444" x2="24638" y2="61667"/>
                        <a14:foregroundMark x1="23785" y1="57778" x2="24150" y2="59444"/>
                        <a14:foregroundMark x1="14286" y1="14444" x2="23785" y2="57778"/>
                        <a14:foregroundMark x1="3727" y1="76667" x2="13665" y2="67222"/>
                        <a14:foregroundMark x1="8075" y1="50000" x2="13043" y2="38333"/>
                        <a14:foregroundMark x1="14286" y1="5000" x2="22360" y2="5556"/>
                        <a14:foregroundMark x1="37267" y1="37222" x2="42236" y2="50000"/>
                        <a14:foregroundMark x1="92547" y1="76111" x2="86335" y2="68333"/>
                        <a14:foregroundMark x1="73292" y1="3889" x2="73292" y2="3889"/>
                        <a14:foregroundMark x1="72050" y1="8889" x2="68944" y2="40000"/>
                        <a14:foregroundMark x1="72050" y1="65000" x2="72050" y2="83333"/>
                        <a14:foregroundMark x1="72050" y1="64444" x2="72050" y2="65000"/>
                        <a14:foregroundMark x1="72050" y1="63333" x2="72050" y2="64444"/>
                        <a14:foregroundMark x1="72050" y1="62222" x2="72050" y2="63333"/>
                        <a14:foregroundMark x1="72050" y1="58333" x2="72050" y2="62222"/>
                        <a14:foregroundMark x1="72050" y1="57778" x2="72050" y2="58333"/>
                        <a14:foregroundMark x1="72050" y1="55000" x2="72050" y2="57778"/>
                        <a14:foregroundMark x1="72050" y1="83333" x2="67702" y2="91667"/>
                        <a14:foregroundMark x1="57377" y1="44444" x2="63354" y2="36667"/>
                        <a14:foregroundMark x1="56522" y1="45556" x2="57377" y2="44444"/>
                        <a14:foregroundMark x1="89395" y1="45556" x2="91925" y2="51111"/>
                        <a14:foregroundMark x1="85093" y1="36111" x2="89395" y2="45556"/>
                        <a14:foregroundMark x1="86335" y1="19444" x2="73913" y2="5000"/>
                        <a14:foregroundMark x1="73913" y1="5000" x2="58385" y2="19444"/>
                        <a14:foregroundMark x1="58385" y1="19444" x2="78261" y2="18333"/>
                        <a14:foregroundMark x1="59627" y1="11111" x2="59627" y2="11111"/>
                        <a14:foregroundMark x1="35404" y1="95000" x2="35404" y2="95000"/>
                        <a14:foregroundMark x1="18012" y1="3889" x2="18012" y2="3889"/>
                        <a14:foregroundMark x1="95652" y1="71111" x2="95652" y2="71111"/>
                        <a14:foregroundMark x1="6211" y1="27222" x2="6211" y2="27222"/>
                        <a14:backgroundMark x1="63975" y1="44444" x2="63975" y2="44444"/>
                        <a14:backgroundMark x1="84472" y1="45556" x2="84472" y2="45556"/>
                        <a14:backgroundMark x1="80124" y1="62222" x2="80124" y2="62222"/>
                        <a14:backgroundMark x1="80745" y1="65000" x2="80745" y2="65000"/>
                        <a14:backgroundMark x1="69565" y1="57778" x2="69565" y2="57778"/>
                        <a14:backgroundMark x1="76398" y1="58333" x2="76398" y2="58333"/>
                        <a14:backgroundMark x1="69565" y1="63333" x2="69565" y2="63333"/>
                        <a14:backgroundMark x1="68944" y1="64444" x2="68944" y2="64444"/>
                        <a14:backgroundMark x1="29814" y1="57778" x2="29814" y2="57778"/>
                        <a14:backgroundMark x1="31056" y1="61667" x2="31056" y2="61667"/>
                        <a14:backgroundMark x1="23602" y1="59444" x2="2360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82" y="2922563"/>
            <a:ext cx="2504436" cy="27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dítě na koloběžce">
            <a:extLst>
              <a:ext uri="{FF2B5EF4-FFF2-40B4-BE49-F238E27FC236}">
                <a16:creationId xmlns:a16="http://schemas.microsoft.com/office/drawing/2014/main" id="{512D31A3-1536-D045-8C96-407440FCB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9" b="90556" l="8696" r="91304">
                        <a14:foregroundMark x1="9565" y1="43889" x2="11660" y2="47101"/>
                        <a14:foregroundMark x1="13913" y1="86667" x2="53043" y2="88333"/>
                        <a14:foregroundMark x1="53043" y1="88333" x2="66957" y2="87778"/>
                        <a14:foregroundMark x1="61739" y1="90556" x2="61739" y2="90556"/>
                        <a14:foregroundMark x1="38015" y1="73133" x2="35652" y2="87222"/>
                        <a14:foregroundMark x1="40404" y1="58889" x2="38132" y2="72438"/>
                        <a14:foregroundMark x1="40870" y1="56111" x2="40404" y2="58889"/>
                        <a14:foregroundMark x1="41739" y1="59444" x2="39130" y2="86667"/>
                        <a14:foregroundMark x1="40870" y1="59444" x2="35652" y2="89444"/>
                        <a14:foregroundMark x1="49565" y1="57222" x2="69565" y2="70000"/>
                        <a14:foregroundMark x1="69565" y1="70000" x2="90435" y2="72222"/>
                        <a14:foregroundMark x1="85217" y1="68333" x2="60000" y2="65556"/>
                        <a14:foregroundMark x1="51304" y1="58333" x2="51304" y2="58333"/>
                        <a14:foregroundMark x1="57391" y1="62778" x2="57391" y2="62778"/>
                        <a14:foregroundMark x1="55652" y1="62778" x2="55652" y2="62778"/>
                        <a14:foregroundMark x1="58261" y1="64444" x2="64348" y2="69444"/>
                        <a14:foregroundMark x1="50435" y1="57778" x2="66087" y2="70000"/>
                        <a14:foregroundMark x1="66087" y1="70000" x2="68696" y2="70556"/>
                        <a14:foregroundMark x1="78261" y1="66667" x2="91304" y2="72222"/>
                        <a14:foregroundMark x1="60000" y1="40556" x2="86087" y2="35000"/>
                        <a14:foregroundMark x1="86087" y1="35000" x2="61739" y2="40000"/>
                        <a14:foregroundMark x1="61739" y1="40000" x2="85217" y2="36667"/>
                        <a14:foregroundMark x1="43478" y1="35000" x2="43478" y2="35000"/>
                        <a14:foregroundMark x1="15652" y1="42778" x2="35652" y2="39444"/>
                        <a14:backgroundMark x1="30435" y1="58889" x2="30435" y2="58889"/>
                        <a14:backgroundMark x1="20000" y1="46667" x2="23478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rot="21321550">
            <a:off x="1237307" y="1605990"/>
            <a:ext cx="2125475" cy="30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odrobnosti souvisejícího obrázku. Newsletter - 14th May - Brookfield Primary School">
            <a:extLst>
              <a:ext uri="{FF2B5EF4-FFF2-40B4-BE49-F238E27FC236}">
                <a16:creationId xmlns:a16="http://schemas.microsoft.com/office/drawing/2014/main" id="{87161A11-660B-4137-EA87-043C07B5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882">
            <a:off x="8179786" y="1227663"/>
            <a:ext cx="3726907" cy="33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5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6329542-104B-D949-E246-A110F0CE7A89}"/>
              </a:ext>
            </a:extLst>
          </p:cNvPr>
          <p:cNvSpPr txBox="1"/>
          <p:nvPr/>
        </p:nvSpPr>
        <p:spPr>
          <a:xfrm>
            <a:off x="1342371" y="3044279"/>
            <a:ext cx="950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Chůze je nejzdravější pohyb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E24D82-F9A3-33A1-EB58-57FEF74AF613}"/>
              </a:ext>
            </a:extLst>
          </p:cNvPr>
          <p:cNvSpPr txBox="1"/>
          <p:nvPr/>
        </p:nvSpPr>
        <p:spPr>
          <a:xfrm>
            <a:off x="2582448" y="7020403"/>
            <a:ext cx="7027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 Black" panose="020B0A04020102020204" pitchFamily="34" charset="0"/>
              </a:rPr>
              <a:t>Člověk by měl denně nachodit 10000 Kroků aby zůstal zdraví a spaloval tuky</a:t>
            </a:r>
          </a:p>
        </p:txBody>
      </p:sp>
    </p:spTree>
    <p:extLst>
      <p:ext uri="{BB962C8B-B14F-4D97-AF65-F5344CB8AC3E}">
        <p14:creationId xmlns:p14="http://schemas.microsoft.com/office/powerpoint/2010/main" val="40410638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94</Words>
  <Application>Microsoft Office PowerPoint</Application>
  <PresentationFormat>Širokoúhlá obrazovka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2024-09-13T10:43:15Z</dcterms:created>
  <dcterms:modified xsi:type="dcterms:W3CDTF">2024-09-20T11:10:38Z</dcterms:modified>
</cp:coreProperties>
</file>