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E42"/>
    <a:srgbClr val="DC9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23" autoAdjust="0"/>
  </p:normalViewPr>
  <p:slideViewPr>
    <p:cSldViewPr snapToGrid="0">
      <p:cViewPr varScale="1">
        <p:scale>
          <a:sx n="118" d="100"/>
          <a:sy n="118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7ED2A-5B44-4446-A8CE-930FD72D0F5A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7F11E-FE21-4263-A86B-A461086AA5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9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7F11E-FE21-4263-A86B-A461086AA50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50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47419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87498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06012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050782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74873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5019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85704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89689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84564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40783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70360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35508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59717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7499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17644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2398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8083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EDA43D8-4233-4B33-B73A-AD9A7BE91DD0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B3E805A-3807-49AA-A570-BECAF08B5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90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48973-3772-45D9-7987-8594E8910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446" y="317258"/>
            <a:ext cx="9440034" cy="1828801"/>
          </a:xfrm>
        </p:spPr>
        <p:txBody>
          <a:bodyPr/>
          <a:lstStyle/>
          <a:p>
            <a:r>
              <a:rPr lang="cs-CZ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20.ŘÍJNA-DEN STROMŮ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A18326-5DF2-3B12-1090-A8180FDAAF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Jak nakreslit strom - poradíme přehledně a srozumitelně">
            <a:extLst>
              <a:ext uri="{FF2B5EF4-FFF2-40B4-BE49-F238E27FC236}">
                <a16:creationId xmlns:a16="http://schemas.microsoft.com/office/drawing/2014/main" id="{D690AC2A-08F0-A97D-0093-4202BCEE9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1" r="32326"/>
          <a:stretch/>
        </p:blipFill>
        <p:spPr bwMode="auto">
          <a:xfrm>
            <a:off x="2634715" y="2243357"/>
            <a:ext cx="2290878" cy="402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reslený strom — Stock Vektor © rastudio #8604569">
            <a:extLst>
              <a:ext uri="{FF2B5EF4-FFF2-40B4-BE49-F238E27FC236}">
                <a16:creationId xmlns:a16="http://schemas.microsoft.com/office/drawing/2014/main" id="{28A21CB8-363C-9B44-07F7-229BAE86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74" y="2243358"/>
            <a:ext cx="4028931" cy="402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97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48973-3772-45D9-7987-8594E8910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157446"/>
            <a:ext cx="9440034" cy="1828801"/>
          </a:xfrm>
        </p:spPr>
        <p:txBody>
          <a:bodyPr/>
          <a:lstStyle/>
          <a:p>
            <a:r>
              <a:rPr lang="cs-CZ" u="sng" dirty="0">
                <a:solidFill>
                  <a:srgbClr val="4A6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LÍPA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A18326-5DF2-3B12-1090-A8180FDAA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62366" y="0"/>
            <a:ext cx="259268" cy="104986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 descr="Trüffel züchten - in Symbiose mit diesen heimischen Baumarten ...">
            <a:extLst>
              <a:ext uri="{FF2B5EF4-FFF2-40B4-BE49-F238E27FC236}">
                <a16:creationId xmlns:a16="http://schemas.microsoft.com/office/drawing/2014/main" id="{D620E683-B255-54DE-9832-B133F647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76" y="979368"/>
            <a:ext cx="3185315" cy="3185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Lipa malolistá kvet 100g (Tilia cordata) | Vivat Natura Eshop">
            <a:extLst>
              <a:ext uri="{FF2B5EF4-FFF2-40B4-BE49-F238E27FC236}">
                <a16:creationId xmlns:a16="http://schemas.microsoft.com/office/drawing/2014/main" id="{5F038B96-EAF0-79D9-1BB9-5B7D95B3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77" y="2518083"/>
            <a:ext cx="3834046" cy="3993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utokaz - Lipa - Smiruje živce, olakšava disanje">
            <a:extLst>
              <a:ext uri="{FF2B5EF4-FFF2-40B4-BE49-F238E27FC236}">
                <a16:creationId xmlns:a16="http://schemas.microsoft.com/office/drawing/2014/main" id="{D8BF967F-D8BC-BF3C-4139-0DF2E0552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30688" b="8975"/>
          <a:stretch/>
        </p:blipFill>
        <p:spPr bwMode="auto">
          <a:xfrm>
            <a:off x="321455" y="750520"/>
            <a:ext cx="3403587" cy="47277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10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48973-3772-45D9-7987-8594E8910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446" y="317258"/>
            <a:ext cx="9440034" cy="1828801"/>
          </a:xfrm>
        </p:spPr>
        <p:txBody>
          <a:bodyPr/>
          <a:lstStyle/>
          <a:p>
            <a:r>
              <a:rPr lang="cs-CZ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VRBA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A18326-5DF2-3B12-1090-A8180FDAA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0132" y="426361"/>
            <a:ext cx="6187268" cy="80529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 descr="Vŕba babylonská - Stromo.sk">
            <a:extLst>
              <a:ext uri="{FF2B5EF4-FFF2-40B4-BE49-F238E27FC236}">
                <a16:creationId xmlns:a16="http://schemas.microsoft.com/office/drawing/2014/main" id="{07FA71EB-8720-DFB6-32EF-82C226298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/>
          <a:stretch/>
        </p:blipFill>
        <p:spPr bwMode="auto">
          <a:xfrm>
            <a:off x="3961624" y="2146059"/>
            <a:ext cx="4383677" cy="4286608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rtál české flóry">
            <a:extLst>
              <a:ext uri="{FF2B5EF4-FFF2-40B4-BE49-F238E27FC236}">
                <a16:creationId xmlns:a16="http://schemas.microsoft.com/office/drawing/2014/main" id="{3F1DEEDC-27CD-E2DF-F964-754BE466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2" t="6445" r="46460" b="7335"/>
          <a:stretch/>
        </p:blipFill>
        <p:spPr bwMode="auto">
          <a:xfrm>
            <a:off x="8853949" y="953947"/>
            <a:ext cx="2612571" cy="5477692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huby.sk - Fotografia - vŕba biela Salix alba L.">
            <a:extLst>
              <a:ext uri="{FF2B5EF4-FFF2-40B4-BE49-F238E27FC236}">
                <a16:creationId xmlns:a16="http://schemas.microsoft.com/office/drawing/2014/main" id="{8E2567AB-C7E6-0FC7-4A0B-9FF359E3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0" y="2146059"/>
            <a:ext cx="2625635" cy="3500846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94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48973-3772-45D9-7987-8594E8910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317257"/>
            <a:ext cx="9440034" cy="1828801"/>
          </a:xfrm>
        </p:spPr>
        <p:txBody>
          <a:bodyPr/>
          <a:lstStyle/>
          <a:p>
            <a:r>
              <a:rPr lang="cs-CZ" u="sng" dirty="0">
                <a:solidFill>
                  <a:srgbClr val="DC98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JABLOŇ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A18326-5DF2-3B12-1090-A8180FDAAF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8D5F88BD-0675-A5DE-3036-EAFD6A189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r="13185" b="5788"/>
          <a:stretch/>
        </p:blipFill>
        <p:spPr bwMode="auto">
          <a:xfrm>
            <a:off x="205686" y="1634897"/>
            <a:ext cx="3359282" cy="3113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elený list jabloň — Stock Fotografie © vvoennyy #30056459">
            <a:extLst>
              <a:ext uri="{FF2B5EF4-FFF2-40B4-BE49-F238E27FC236}">
                <a16:creationId xmlns:a16="http://schemas.microsoft.com/office/drawing/2014/main" id="{2A0B3707-590D-44D8-02D4-35D5AF70F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8015" r="3572" b="7941"/>
          <a:stretch/>
        </p:blipFill>
        <p:spPr bwMode="auto">
          <a:xfrm rot="5400000">
            <a:off x="7779804" y="2560809"/>
            <a:ext cx="4920841" cy="3039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błoń dzika Płonka sadzonki 10 szt • Cena, Opinie • Drzewa i krzewy ...">
            <a:extLst>
              <a:ext uri="{FF2B5EF4-FFF2-40B4-BE49-F238E27FC236}">
                <a16:creationId xmlns:a16="http://schemas.microsoft.com/office/drawing/2014/main" id="{B40301EE-4AD8-F9B1-0E21-DBC70E323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" t="9458" b="14855"/>
          <a:stretch/>
        </p:blipFill>
        <p:spPr bwMode="auto">
          <a:xfrm>
            <a:off x="3844678" y="2879097"/>
            <a:ext cx="4492064" cy="3380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1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04C6E-C213-320C-0DE2-68CDA473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C00000"/>
                </a:solidFill>
              </a:rPr>
              <a:t>TŘEŠEŇ</a:t>
            </a:r>
          </a:p>
        </p:txBody>
      </p:sp>
      <p:pic>
        <p:nvPicPr>
          <p:cNvPr id="2050" name="Picture 2" descr="Průvodce po krásách dřeva: ovocné stromy | Rustikální-bydlení.cz">
            <a:extLst>
              <a:ext uri="{FF2B5EF4-FFF2-40B4-BE49-F238E27FC236}">
                <a16:creationId xmlns:a16="http://schemas.microsoft.com/office/drawing/2014/main" id="{4E21B516-43B0-C48C-7869-DFCE72209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r="13050"/>
          <a:stretch/>
        </p:blipFill>
        <p:spPr bwMode="auto">
          <a:xfrm>
            <a:off x="656999" y="1787070"/>
            <a:ext cx="3121982" cy="2224556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brazit zdrojový obrázek">
            <a:extLst>
              <a:ext uri="{FF2B5EF4-FFF2-40B4-BE49-F238E27FC236}">
                <a16:creationId xmlns:a16="http://schemas.microsoft.com/office/drawing/2014/main" id="{138697C0-8D72-7A98-1970-5BFDD091C5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9" y="4218646"/>
            <a:ext cx="3016785" cy="202112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fotobanka : větev, nebe, jaro, vyrobit, botanika, flóra, Třešňový ...">
            <a:extLst>
              <a:ext uri="{FF2B5EF4-FFF2-40B4-BE49-F238E27FC236}">
                <a16:creationId xmlns:a16="http://schemas.microsoft.com/office/drawing/2014/main" id="{76F27329-F6A5-A718-5E1F-FC5DE0C45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0" r="11596" b="4052"/>
          <a:stretch/>
        </p:blipFill>
        <p:spPr bwMode="auto">
          <a:xfrm>
            <a:off x="4094569" y="1851806"/>
            <a:ext cx="4318452" cy="3986966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krasné keře : Suchá skvrnitost listů třešně">
            <a:extLst>
              <a:ext uri="{FF2B5EF4-FFF2-40B4-BE49-F238E27FC236}">
                <a16:creationId xmlns:a16="http://schemas.microsoft.com/office/drawing/2014/main" id="{0B5E85FC-87C1-14A0-7D5B-730500DFA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735" y="2899348"/>
            <a:ext cx="3145071" cy="2093438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80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35</TotalTime>
  <Words>9</Words>
  <Application>Microsoft Office PowerPoint</Application>
  <PresentationFormat>Širokoúhlá obrazovka</PresentationFormat>
  <Paragraphs>6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Calisto MT</vt:lpstr>
      <vt:lpstr>Wingdings 2</vt:lpstr>
      <vt:lpstr>Břidlice</vt:lpstr>
      <vt:lpstr>20.ŘÍJNA-DEN STROMŮ</vt:lpstr>
      <vt:lpstr>LÍPA</vt:lpstr>
      <vt:lpstr>VRBA</vt:lpstr>
      <vt:lpstr>JABLOŇ</vt:lpstr>
      <vt:lpstr>TŘEŠEŇ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4</cp:revision>
  <dcterms:created xsi:type="dcterms:W3CDTF">2024-10-14T10:01:36Z</dcterms:created>
  <dcterms:modified xsi:type="dcterms:W3CDTF">2024-10-16T08:27:27Z</dcterms:modified>
</cp:coreProperties>
</file>