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1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5A388-F421-6E60-54D6-8D261979E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08E4F4-1028-488E-448B-6C8A57DA1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1CCB0-E457-FC24-8362-DD3D8EBC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620ED1-FA85-2F8D-706C-35779868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45FD2-A94F-842C-60A8-6A5DAFA3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E8209-160D-A0F1-74E0-5AD025E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310A41-F7FE-D9CA-E781-383349AB8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776C47-24B8-BD78-7343-1F5196C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C3D6D-CA8A-1BA8-53EE-934816C0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A390BC-6314-05DE-AA21-2009E6D0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6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4C9AA4-685A-2E32-23BF-034C4860C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124B25-8553-3C4C-96AC-E119735F4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675158-8D51-741A-6644-4E1F79F2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12955-9C6A-62E5-6D84-0B6D3C74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4423C-61D8-21BF-6C85-59677808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67DA0-CF81-6E86-7F28-D81D1760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0A157-AFD2-3D51-8D47-1EF8504E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06275-DFA6-2772-B432-D7C38F88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04BC77-C9B0-40B7-34D8-0A17FC4C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ADFAF-A295-7754-BE45-0056A64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CE113-B189-A74D-75B6-EC2D47C2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DF8A7A-D5DA-73CB-38A5-10172CD7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855C3-967B-DF92-D55B-A19B5043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AC1E1-9999-C36F-047E-C311E895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08362-0A81-547E-DDB9-86C051A5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4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7C64C-3177-3B5D-FC54-F408EEEA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8012D-365E-576D-9703-14C605642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DABB3C-EA44-9B37-4305-D76C6FA01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1FDA65-001D-C3C6-C52D-084E7629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030D53-88C7-53E5-2C6B-994054CC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73BDD4-395A-D9BB-E726-83C0BA41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3E508-95B0-7AC1-CD81-2BA1F560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FB1D28-7A06-C0CF-D7E0-E66C96BB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1DDDD2-27C1-593E-86B5-D5A408AFB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4F7354-3E44-88E3-39E9-C1F4BE7C3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4BDF68-CA6A-3442-A5F2-944223366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B0CCDF-5E26-200B-AA60-C92739BE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F94890-6D66-4E2F-0D39-BBF6A5DD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F4D50C-9875-E711-023B-3DDB2F53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7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DEF6C-63A8-29E6-1689-962715E5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E22E65-0165-EAEF-60D3-460641A3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AD3422-97F8-AF6F-4C5F-884DCA97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FD12DE-9461-7B12-E2DF-9CA02C32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84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87B8D2-115A-EDBF-0868-ED7150A1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1A0515-F9AF-38AF-17DE-22B9710C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1FC63C-BFF4-760E-A834-05E89827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5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8A09-27AF-1DD4-CC4A-9A8CED6F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21B79-42D9-871F-3B86-A46809C6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C9E9B6-916D-5EE6-153B-C450C3033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513EC9-97BB-122B-D0A9-E05DE805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B1DE48-9699-EF03-2F72-D46740B9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13B8A5-BF97-9116-AD70-0666A39A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82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B96D1-0E37-4BC5-2C20-53D70790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43055D-E461-0EB6-B75A-1492E1486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832DEB-81E7-2E27-CF44-B7180392C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A9E6B7-BCA7-695D-67E3-215D49ED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096088-5116-9D23-4606-E55A6F33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F10C74-51A0-51DA-CD7E-64F6A531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E7D57A-A5E6-3FE1-F528-2E677A32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EE90F2-E4B7-E81C-4EDB-DFC27850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5B958F-4F17-F8BC-ADBA-0A8DBDC4F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6236-BA37-48E0-83AD-E5D4D3621DA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D1FAC-9A34-F3A3-B7BA-3B82E0D5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444D14-93C3-F5C1-6F37-1CF94040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3A37-190F-48A2-920F-DF8E4200E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70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12E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30311-6587-57B9-12CD-23FB9A3A0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409" y="-58658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u="sng" dirty="0"/>
              <a:t>MOJE</a:t>
            </a:r>
            <a:r>
              <a:rPr lang="cs-CZ" sz="5400" b="1" u="sng" dirty="0"/>
              <a:t> </a:t>
            </a:r>
            <a:r>
              <a:rPr lang="cs-CZ" sz="4800" b="1" u="sng" dirty="0"/>
              <a:t>SUPER</a:t>
            </a:r>
            <a:r>
              <a:rPr lang="cs-CZ" sz="5400" b="1" u="sng" dirty="0"/>
              <a:t> </a:t>
            </a:r>
            <a:r>
              <a:rPr lang="cs-CZ" sz="4800" b="1" u="sng" dirty="0"/>
              <a:t>SCHOPNOST</a:t>
            </a:r>
            <a:endParaRPr lang="cs-CZ" sz="5400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9ECB43-FCF2-71CD-7F92-51A7B42A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02"/>
          <a:stretch/>
        </p:blipFill>
        <p:spPr>
          <a:xfrm>
            <a:off x="7189694" y="1"/>
            <a:ext cx="5002306" cy="685800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A240ACFC-33CE-6994-01EF-344CF100C287}"/>
              </a:ext>
            </a:extLst>
          </p:cNvPr>
          <p:cNvSpPr/>
          <p:nvPr/>
        </p:nvSpPr>
        <p:spPr>
          <a:xfrm>
            <a:off x="3454922" y="1914142"/>
            <a:ext cx="493337" cy="1373957"/>
          </a:xfrm>
          <a:prstGeom prst="downArrow">
            <a:avLst/>
          </a:prstGeom>
          <a:solidFill>
            <a:srgbClr val="3E612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E45683C-0A43-4898-7375-4B81FF2107BD}"/>
              </a:ext>
            </a:extLst>
          </p:cNvPr>
          <p:cNvSpPr/>
          <p:nvPr/>
        </p:nvSpPr>
        <p:spPr>
          <a:xfrm>
            <a:off x="2136740" y="3833175"/>
            <a:ext cx="3129699" cy="1150070"/>
          </a:xfrm>
          <a:prstGeom prst="roundRect">
            <a:avLst/>
          </a:prstGeom>
          <a:solidFill>
            <a:srgbClr val="3E61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rgbClr val="000000"/>
                </a:solidFill>
              </a:rPr>
              <a:t>ZADRŽUJI VODU</a:t>
            </a:r>
          </a:p>
        </p:txBody>
      </p:sp>
    </p:spTree>
    <p:extLst>
      <p:ext uri="{BB962C8B-B14F-4D97-AF65-F5344CB8AC3E}">
        <p14:creationId xmlns:p14="http://schemas.microsoft.com/office/powerpoint/2010/main" val="294283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12E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18002-A247-9B04-8B10-93F89633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694"/>
            <a:ext cx="10515600" cy="1325563"/>
          </a:xfrm>
        </p:spPr>
        <p:txBody>
          <a:bodyPr/>
          <a:lstStyle/>
          <a:p>
            <a:r>
              <a:rPr lang="cs-CZ" b="1" u="sng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9412D-1AAF-5D20-74D8-FB4D16E1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660"/>
            <a:ext cx="10515600" cy="4351338"/>
          </a:xfrm>
        </p:spPr>
        <p:txBody>
          <a:bodyPr/>
          <a:lstStyle/>
          <a:p>
            <a:r>
              <a:rPr lang="cs-CZ" dirty="0"/>
              <a:t>Kořeny stromů pomáhají zadržovat vodu v půdě</a:t>
            </a:r>
          </a:p>
          <a:p>
            <a:r>
              <a:rPr lang="cs-CZ" dirty="0"/>
              <a:t>To přispívá k doplňování podzemních zásob vody</a:t>
            </a:r>
          </a:p>
          <a:p>
            <a:r>
              <a:rPr lang="cs-CZ" dirty="0"/>
              <a:t>Koruny zpomalují dopad vody na povrch</a:t>
            </a:r>
          </a:p>
          <a:p>
            <a:r>
              <a:rPr lang="cs-CZ" dirty="0"/>
              <a:t>Zabraňuje erozi a povodním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850CC7-BDD8-8351-7ACD-F067DEE1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272"/>
          <a:stretch/>
        </p:blipFill>
        <p:spPr>
          <a:xfrm>
            <a:off x="8776545" y="210291"/>
            <a:ext cx="3169075" cy="271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EA84C8-E22E-1B2F-22A5-85F69FAF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45" y="3429000"/>
            <a:ext cx="3042205" cy="3429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7A815D-4A5F-A0FB-CB00-587AEDD0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22" y="4721751"/>
            <a:ext cx="1895278" cy="21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12E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4BFE8-303B-E90B-6225-E24760B7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STROMY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A8374B-2E27-3E5C-B316-F92827A70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25805"/>
            <a:ext cx="766632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Stromy produkují kyslík a zlepšují kvalitu vzduchu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Jsou domovem pro mnoho živočichů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Mohou žít stovky až tisíce let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Chrání půdu před erozí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Některé zůstávají zelené, jiné opadávají na podzim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5878A3-52F1-2149-4354-26D05C16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930" y="365125"/>
            <a:ext cx="395907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12E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AC217-200C-3683-344B-844626C2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527"/>
            <a:ext cx="10515600" cy="1325563"/>
          </a:xfrm>
        </p:spPr>
        <p:txBody>
          <a:bodyPr/>
          <a:lstStyle/>
          <a:p>
            <a:r>
              <a:rPr lang="cs-CZ" b="1" u="sng" dirty="0"/>
              <a:t>OBRÁZKY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A1C21E-531D-C155-EAF3-62F0269CA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100" y="3328335"/>
            <a:ext cx="4732845" cy="32877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D0AE53-7984-74A2-02BD-47899C88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0" y="3196561"/>
            <a:ext cx="6076950" cy="3419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E10859-E5A2-A7FD-3D0F-A8D22243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02" y="349382"/>
            <a:ext cx="4515439" cy="25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12E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A2B90-56DF-0C8E-9683-35E464B8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41" y="2235412"/>
            <a:ext cx="10515600" cy="1325563"/>
          </a:xfrm>
        </p:spPr>
        <p:txBody>
          <a:bodyPr>
            <a:normAutofit/>
          </a:bodyPr>
          <a:lstStyle/>
          <a:p>
            <a:r>
              <a:rPr lang="cs-CZ" sz="8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84382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Širokoúhlá obrazovka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MOJE SUPER SCHOPNOST</vt:lpstr>
      <vt:lpstr>ZAJÍMAVOSTI</vt:lpstr>
      <vt:lpstr>STROMY</vt:lpstr>
      <vt:lpstr>OBRÁZKY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2025-03-21T10:22:31Z</dcterms:created>
  <dcterms:modified xsi:type="dcterms:W3CDTF">2025-03-21T10:22:47Z</dcterms:modified>
</cp:coreProperties>
</file>