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1" r:id="rId4"/>
    <p:sldId id="262" r:id="rId5"/>
    <p:sldId id="263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A1A7F2FF-280B-49BF-BB04-2C9C61D0A424}" type="datetimeFigureOut">
              <a:rPr lang="cs-CZ" smtClean="0"/>
              <a:t>14.04.2025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908B970-298A-411E-98EB-32603FDB28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5188177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7F2FF-280B-49BF-BB04-2C9C61D0A424}" type="datetimeFigureOut">
              <a:rPr lang="cs-CZ" smtClean="0"/>
              <a:t>14.04.2025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B970-298A-411E-98EB-32603FDB28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743075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7F2FF-280B-49BF-BB04-2C9C61D0A424}" type="datetimeFigureOut">
              <a:rPr lang="cs-CZ" smtClean="0"/>
              <a:t>14.04.2025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B970-298A-411E-98EB-32603FDB28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8064124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7F2FF-280B-49BF-BB04-2C9C61D0A424}" type="datetimeFigureOut">
              <a:rPr lang="cs-CZ" smtClean="0"/>
              <a:t>14.04.2025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B970-298A-411E-98EB-32603FDB28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1954004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7F2FF-280B-49BF-BB04-2C9C61D0A424}" type="datetimeFigureOut">
              <a:rPr lang="cs-CZ" smtClean="0"/>
              <a:t>14.04.2025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B970-298A-411E-98EB-32603FDB28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8303626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7F2FF-280B-49BF-BB04-2C9C61D0A424}" type="datetimeFigureOut">
              <a:rPr lang="cs-CZ" smtClean="0"/>
              <a:t>14.04.2025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B970-298A-411E-98EB-32603FDB28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4205469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7F2FF-280B-49BF-BB04-2C9C61D0A424}" type="datetimeFigureOut">
              <a:rPr lang="cs-CZ" smtClean="0"/>
              <a:t>14.04.2025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B970-298A-411E-98EB-32603FDB28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8414516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A1A7F2FF-280B-49BF-BB04-2C9C61D0A424}" type="datetimeFigureOut">
              <a:rPr lang="cs-CZ" smtClean="0"/>
              <a:t>14.04.2025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B970-298A-411E-98EB-32603FDB28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5572018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A1A7F2FF-280B-49BF-BB04-2C9C61D0A424}" type="datetimeFigureOut">
              <a:rPr lang="cs-CZ" smtClean="0"/>
              <a:t>14.04.2025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B970-298A-411E-98EB-32603FDB28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007702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7F2FF-280B-49BF-BB04-2C9C61D0A424}" type="datetimeFigureOut">
              <a:rPr lang="cs-CZ" smtClean="0"/>
              <a:t>14.04.2025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B970-298A-411E-98EB-32603FDB28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9448667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7F2FF-280B-49BF-BB04-2C9C61D0A424}" type="datetimeFigureOut">
              <a:rPr lang="cs-CZ" smtClean="0"/>
              <a:t>14.04.2025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B970-298A-411E-98EB-32603FDB28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0066895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7F2FF-280B-49BF-BB04-2C9C61D0A424}" type="datetimeFigureOut">
              <a:rPr lang="cs-CZ" smtClean="0"/>
              <a:t>14.04.2025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B970-298A-411E-98EB-32603FDB28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80477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7F2FF-280B-49BF-BB04-2C9C61D0A424}" type="datetimeFigureOut">
              <a:rPr lang="cs-CZ" smtClean="0"/>
              <a:t>14.04.2025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B970-298A-411E-98EB-32603FDB28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2104700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7F2FF-280B-49BF-BB04-2C9C61D0A424}" type="datetimeFigureOut">
              <a:rPr lang="cs-CZ" smtClean="0"/>
              <a:t>14.04.2025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B970-298A-411E-98EB-32603FDB28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2932643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7F2FF-280B-49BF-BB04-2C9C61D0A424}" type="datetimeFigureOut">
              <a:rPr lang="cs-CZ" smtClean="0"/>
              <a:t>14.04.2025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B970-298A-411E-98EB-32603FDB28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8493236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7F2FF-280B-49BF-BB04-2C9C61D0A424}" type="datetimeFigureOut">
              <a:rPr lang="cs-CZ" smtClean="0"/>
              <a:t>14.04.2025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B970-298A-411E-98EB-32603FDB28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9352513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7F2FF-280B-49BF-BB04-2C9C61D0A424}" type="datetimeFigureOut">
              <a:rPr lang="cs-CZ" smtClean="0"/>
              <a:t>14.04.2025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B970-298A-411E-98EB-32603FDB28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2281404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A1A7F2FF-280B-49BF-BB04-2C9C61D0A424}" type="datetimeFigureOut">
              <a:rPr lang="cs-CZ" smtClean="0"/>
              <a:t>14.04.2025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908B970-298A-411E-98EB-32603FDB28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6384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slow">
    <p:push dir="u"/>
  </p:transition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915A6D-1DBE-66B7-D6C3-96B755C338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6400" y="878541"/>
            <a:ext cx="7476564" cy="1035424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LES-DOMOV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80163C3-5EBC-B68D-1726-43208487BD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204447"/>
            <a:ext cx="8825658" cy="1434353"/>
          </a:xfrm>
        </p:spPr>
        <p:txBody>
          <a:bodyPr/>
          <a:lstStyle/>
          <a:p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1026" name="Picture 2" descr="Lesy | Pražská příroda">
            <a:extLst>
              <a:ext uri="{FF2B5EF4-FFF2-40B4-BE49-F238E27FC236}">
                <a16:creationId xmlns:a16="http://schemas.microsoft.com/office/drawing/2014/main" id="{178213F8-45AB-5349-2F46-28DD8BA43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38545" y="3035808"/>
            <a:ext cx="4058423" cy="269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táci v zimě: Třetí ročník sčítání ptáků na krmítkách, skokanem roku ...">
            <a:extLst>
              <a:ext uri="{FF2B5EF4-FFF2-40B4-BE49-F238E27FC236}">
                <a16:creationId xmlns:a16="http://schemas.microsoft.com/office/drawing/2014/main" id="{6A05086C-35C9-B63A-D2CB-211CDF609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07" y="2053184"/>
            <a:ext cx="6432249" cy="385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67215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2F7830-4F9F-6112-6E36-FA59DA594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JEZEVEC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B99B8A-8725-B5A8-4AE9-1EE66D440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9320" y="2603500"/>
            <a:ext cx="8825659" cy="34163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cs-CZ" sz="2400" b="1" dirty="0">
                <a:solidFill>
                  <a:srgbClr val="FF0000"/>
                </a:solidFill>
              </a:rPr>
              <a:t>Můž</a:t>
            </a:r>
            <a:r>
              <a:rPr lang="cs-CZ" sz="2400" b="1" i="1" dirty="0">
                <a:solidFill>
                  <a:srgbClr val="FF0000"/>
                </a:solidFill>
              </a:rPr>
              <a:t>e</a:t>
            </a:r>
            <a:r>
              <a:rPr lang="cs-CZ" sz="2400" b="1" dirty="0">
                <a:solidFill>
                  <a:srgbClr val="FF0000"/>
                </a:solidFill>
              </a:rPr>
              <a:t> se dožít až 15 let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800" b="1" dirty="0">
                <a:solidFill>
                  <a:srgbClr val="FF0000"/>
                </a:solidFill>
              </a:rPr>
              <a:t>S lovem kořisti se příliš nenadře</a:t>
            </a:r>
          </a:p>
        </p:txBody>
      </p:sp>
      <p:pic>
        <p:nvPicPr>
          <p:cNvPr id="1026" name="Picture 2" descr="Jezevec lesní (Meles meles) - ChovZvířat.cz">
            <a:extLst>
              <a:ext uri="{FF2B5EF4-FFF2-40B4-BE49-F238E27FC236}">
                <a16:creationId xmlns:a16="http://schemas.microsoft.com/office/drawing/2014/main" id="{D4AB761B-C849-32E5-D7CE-BF21A4C25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191" y="669091"/>
            <a:ext cx="6221211" cy="386881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7657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8EABC8-93C7-E158-2F89-48DDE0D50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5293" y="1058336"/>
            <a:ext cx="8761413" cy="706964"/>
          </a:xfrm>
        </p:spPr>
        <p:txBody>
          <a:bodyPr/>
          <a:lstStyle/>
          <a:p>
            <a:r>
              <a:rPr lang="cs-CZ" sz="6000" dirty="0">
                <a:solidFill>
                  <a:srgbClr val="FF0000"/>
                </a:solidFill>
              </a:rPr>
              <a:t>JELEN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357A82-D5AC-B4D4-EB84-9F61EDF36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JE TO PLACHÉ ZVÍŘE</a:t>
            </a:r>
          </a:p>
          <a:p>
            <a:r>
              <a:rPr lang="cs-CZ" sz="2400" dirty="0"/>
              <a:t>MÁ VÝBORNÝ SLUCH A ČICH</a:t>
            </a:r>
          </a:p>
        </p:txBody>
      </p:sp>
      <p:pic>
        <p:nvPicPr>
          <p:cNvPr id="1026" name="Picture 2" descr="Jeleň">
            <a:extLst>
              <a:ext uri="{FF2B5EF4-FFF2-40B4-BE49-F238E27FC236}">
                <a16:creationId xmlns:a16="http://schemas.microsoft.com/office/drawing/2014/main" id="{0A9FB1B2-8067-8FDA-9BC5-72DA5CEA6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352" y="446562"/>
            <a:ext cx="4006244" cy="292764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Jeleň lesný (Cervus elaphus) | Fotogaléria | Fotolovci.sk">
            <a:extLst>
              <a:ext uri="{FF2B5EF4-FFF2-40B4-BE49-F238E27FC236}">
                <a16:creationId xmlns:a16="http://schemas.microsoft.com/office/drawing/2014/main" id="{2F87383D-C2AD-1053-CE0B-6DDB206B7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076" y="3439825"/>
            <a:ext cx="5127264" cy="34181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jeleň | Encyclopaedia Beliana – slovenská všeobecná encyklopédia">
            <a:extLst>
              <a:ext uri="{FF2B5EF4-FFF2-40B4-BE49-F238E27FC236}">
                <a16:creationId xmlns:a16="http://schemas.microsoft.com/office/drawing/2014/main" id="{AC243B2E-D93D-388C-3F4E-4D5F4CCFA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06" y="3584906"/>
            <a:ext cx="3938254" cy="312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4299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01A3F0-4A22-6691-4EFE-FB4F86D31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FF00"/>
                </a:solidFill>
              </a:rPr>
              <a:t>BAŽANT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15FC9D-50B4-65D4-46C8-DD7ADEEE7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776" y="1958042"/>
            <a:ext cx="10661931" cy="1470958"/>
          </a:xfrm>
        </p:spPr>
        <p:txBody>
          <a:bodyPr/>
          <a:lstStyle/>
          <a:p>
            <a:pPr marL="0" indent="0">
              <a:buNone/>
            </a:pPr>
            <a:r>
              <a:rPr lang="cs-CZ" sz="2800" i="1" dirty="0">
                <a:solidFill>
                  <a:srgbClr val="FF0000"/>
                </a:solidFill>
              </a:rPr>
              <a:t>Patří mezi nejpestřejší ptáky</a:t>
            </a:r>
          </a:p>
          <a:p>
            <a:r>
              <a:rPr lang="cs-CZ" sz="2400" b="1" i="1" dirty="0">
                <a:solidFill>
                  <a:srgbClr val="FF0000"/>
                </a:solidFill>
              </a:rPr>
              <a:t>Dožívají se obvykle 3 až 4 let</a:t>
            </a:r>
          </a:p>
        </p:txBody>
      </p:sp>
      <p:pic>
        <p:nvPicPr>
          <p:cNvPr id="1026" name="Picture 2" descr="Více než 4.900 stock fotografií, snímků a obrázků bez autorských ...">
            <a:extLst>
              <a:ext uri="{FF2B5EF4-FFF2-40B4-BE49-F238E27FC236}">
                <a16:creationId xmlns:a16="http://schemas.microsoft.com/office/drawing/2014/main" id="{9BDDA57C-DE5C-9040-C7CA-FF6D35F0C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424" y="464919"/>
            <a:ext cx="4277283" cy="285152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ažant Obecný - Stock snímky, obrázky a fotky - iStock">
            <a:extLst>
              <a:ext uri="{FF2B5EF4-FFF2-40B4-BE49-F238E27FC236}">
                <a16:creationId xmlns:a16="http://schemas.microsoft.com/office/drawing/2014/main" id="{E1D59801-AF65-54ED-30ED-384780A96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429000"/>
            <a:ext cx="4851026" cy="32340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asan Bilder, Fasan Fotos | NaturFoto">
            <a:extLst>
              <a:ext uri="{FF2B5EF4-FFF2-40B4-BE49-F238E27FC236}">
                <a16:creationId xmlns:a16="http://schemas.microsoft.com/office/drawing/2014/main" id="{FF1695ED-629F-308C-F325-20B313F76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76" y="3058104"/>
            <a:ext cx="5795680" cy="36049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8127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FB31AA-09E9-6CBE-7BE2-AE4F6EEF2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>
                <a:solidFill>
                  <a:srgbClr val="FF0000"/>
                </a:solidFill>
              </a:rPr>
              <a:t>ČÁP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1B306E-78AF-C909-600A-BC98915D8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9071" y="2356612"/>
            <a:ext cx="7268190" cy="3148355"/>
          </a:xfrm>
        </p:spPr>
        <p:txBody>
          <a:bodyPr/>
          <a:lstStyle/>
          <a:p>
            <a:r>
              <a:rPr lang="cs-CZ" sz="2800" i="1" dirty="0">
                <a:solidFill>
                  <a:srgbClr val="FFFF00"/>
                </a:solidFill>
              </a:rPr>
              <a:t>Je velký druh ptáka z čeledi čápovitých</a:t>
            </a:r>
          </a:p>
          <a:p>
            <a:r>
              <a:rPr lang="cs-CZ" sz="2800" i="1" dirty="0">
                <a:solidFill>
                  <a:srgbClr val="FF0000"/>
                </a:solidFill>
              </a:rPr>
              <a:t>Dělají si většinou hnízdo na komínech</a:t>
            </a:r>
          </a:p>
        </p:txBody>
      </p:sp>
      <p:pic>
        <p:nvPicPr>
          <p:cNvPr id="2050" name="Picture 2" descr="Free fotobanka : Příroda, zvěř a rostlinstvo, zobák, fauna, ptactvo ...">
            <a:extLst>
              <a:ext uri="{FF2B5EF4-FFF2-40B4-BE49-F238E27FC236}">
                <a16:creationId xmlns:a16="http://schemas.microsoft.com/office/drawing/2014/main" id="{30FE8524-3C2F-A2C6-A545-6405719BD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519" y="66808"/>
            <a:ext cx="3481353" cy="27010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tock ilustrace Čáp Kreslený Design – stáhnout obrázek nyní - Design ...">
            <a:extLst>
              <a:ext uri="{FF2B5EF4-FFF2-40B4-BE49-F238E27FC236}">
                <a16:creationId xmlns:a16="http://schemas.microsoft.com/office/drawing/2014/main" id="{5E27EFAE-23CC-9338-5EFA-D2675EF61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470" y="3020568"/>
            <a:ext cx="3481354" cy="348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Čáp | Omalovánka k vytisknutí, Obrázek k tisku zdarma">
            <a:extLst>
              <a:ext uri="{FF2B5EF4-FFF2-40B4-BE49-F238E27FC236}">
                <a16:creationId xmlns:a16="http://schemas.microsoft.com/office/drawing/2014/main" id="{4783E874-FD92-E372-4543-E69F3E9D4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440" y="3518954"/>
            <a:ext cx="2346578" cy="321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74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</TotalTime>
  <Words>50</Words>
  <Application>Microsoft Office PowerPoint</Application>
  <PresentationFormat>Širokoúhlá obrazovka</PresentationFormat>
  <Paragraphs>13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Wingdings 3</vt:lpstr>
      <vt:lpstr>Ion Boardroom</vt:lpstr>
      <vt:lpstr>LES-DOMOV</vt:lpstr>
      <vt:lpstr>JEZEVEC</vt:lpstr>
      <vt:lpstr>JELEN</vt:lpstr>
      <vt:lpstr>BAŽANT</vt:lpstr>
      <vt:lpstr>ČÁP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zak</dc:creator>
  <cp:lastModifiedBy>zak</cp:lastModifiedBy>
  <cp:revision>5</cp:revision>
  <dcterms:created xsi:type="dcterms:W3CDTF">2025-03-26T09:59:26Z</dcterms:created>
  <dcterms:modified xsi:type="dcterms:W3CDTF">2025-04-14T09:22:51Z</dcterms:modified>
</cp:coreProperties>
</file>