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k" initials="z" lastIdx="1" clrIdx="0">
    <p:extLst>
      <p:ext uri="{19B8F6BF-5375-455C-9EA6-DF929625EA0E}">
        <p15:presenceInfo xmlns:p15="http://schemas.microsoft.com/office/powerpoint/2012/main" xmlns="" userId="za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89428D-7DB9-4C02-96EF-67F03644DAA4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12F7E6-2859-42CB-889B-F402A423691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0520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428D-7DB9-4C02-96EF-67F03644DAA4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F7E6-2859-42CB-889B-F402A42369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77853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428D-7DB9-4C02-96EF-67F03644DAA4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F7E6-2859-42CB-889B-F402A42369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56981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428D-7DB9-4C02-96EF-67F03644DAA4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F7E6-2859-42CB-889B-F402A42369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2058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428D-7DB9-4C02-96EF-67F03644DAA4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F7E6-2859-42CB-889B-F402A423691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0425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428D-7DB9-4C02-96EF-67F03644DAA4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F7E6-2859-42CB-889B-F402A42369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17955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428D-7DB9-4C02-96EF-67F03644DAA4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F7E6-2859-42CB-889B-F402A42369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8677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428D-7DB9-4C02-96EF-67F03644DAA4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F7E6-2859-42CB-889B-F402A42369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60449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428D-7DB9-4C02-96EF-67F03644DAA4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F7E6-2859-42CB-889B-F402A42369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91067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428D-7DB9-4C02-96EF-67F03644DAA4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F7E6-2859-42CB-889B-F402A42369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48717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428D-7DB9-4C02-96EF-67F03644DAA4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F7E6-2859-42CB-889B-F402A42369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9185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789428D-7DB9-4C02-96EF-67F03644DAA4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A12F7E6-2859-42CB-889B-F402A42369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033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77A7F44-9EDF-BA69-AE9F-EC0DFEDB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294" y="493059"/>
            <a:ext cx="9875520" cy="1356360"/>
          </a:xfrm>
          <a:solidFill>
            <a:schemeClr val="accent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sz="6000" dirty="0"/>
              <a:t>                 LES JE DOMOV</a:t>
            </a:r>
            <a:br>
              <a:rPr lang="cs-CZ" sz="6000" dirty="0"/>
            </a:br>
            <a:r>
              <a:rPr lang="cs-CZ" sz="6000" dirty="0"/>
              <a:t>                   PRO ZVÍŘATA</a:t>
            </a:r>
          </a:p>
        </p:txBody>
      </p:sp>
      <p:pic>
        <p:nvPicPr>
          <p:cNvPr id="1026" name="Picture 2" descr="Animace a gify-vodopád,rybáři,moře,fontána,sníh,listy,stromy,květiny">
            <a:extLst>
              <a:ext uri="{FF2B5EF4-FFF2-40B4-BE49-F238E27FC236}">
                <a16:creationId xmlns:a16="http://schemas.microsoft.com/office/drawing/2014/main" xmlns="" id="{85709BA1-A481-F8AF-DE04-81940CB03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2294" y="1849419"/>
            <a:ext cx="3429000" cy="477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pety : jaro, stromy, kvetoucí, jabloně, zahrada 1680x1050 - wallup ...">
            <a:extLst>
              <a:ext uri="{FF2B5EF4-FFF2-40B4-BE49-F238E27FC236}">
                <a16:creationId xmlns:a16="http://schemas.microsoft.com/office/drawing/2014/main" xmlns="" id="{3C2C73AD-4E90-2B86-D115-EE88DF6DD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1294" y="1849419"/>
            <a:ext cx="3429000" cy="477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alezený obrázek pro jarní stromy gif">
            <a:extLst>
              <a:ext uri="{FF2B5EF4-FFF2-40B4-BE49-F238E27FC236}">
                <a16:creationId xmlns:a16="http://schemas.microsoft.com/office/drawing/2014/main" xmlns="" id="{E24BC2BD-F736-B74F-0FEC-A7791C1A7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0294" y="493059"/>
            <a:ext cx="3017520" cy="135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apeta stromy - GIF animado gratis - PicMix">
            <a:extLst>
              <a:ext uri="{FF2B5EF4-FFF2-40B4-BE49-F238E27FC236}">
                <a16:creationId xmlns:a16="http://schemas.microsoft.com/office/drawing/2014/main" xmlns="" id="{A7F42EE5-7248-0CC8-444F-DD09A0CCE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0294" y="1849419"/>
            <a:ext cx="301752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2B1718E-042E-601A-A886-063AF6FB0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2294" y="493060"/>
            <a:ext cx="1290375" cy="135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084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09DD142-4FFC-3A9D-B60C-732ABB27C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4580963" y="1094851"/>
            <a:ext cx="2626659" cy="436805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Zajíc polní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07C7535-6BB3-9D4A-B6F4-030D01D9A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Dospělý </a:t>
            </a:r>
            <a:r>
              <a:rPr lang="cs-CZ" dirty="0"/>
              <a:t>zajíc polní </a:t>
            </a:r>
            <a:r>
              <a:rPr lang="cs-CZ" dirty="0" smtClean="0"/>
              <a:t>váží 3,8kg</a:t>
            </a:r>
            <a:r>
              <a:rPr lang="cs-CZ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Je to savec.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/>
                </a:solidFill>
              </a:rPr>
              <a:t>NEMOCE</a:t>
            </a:r>
            <a:r>
              <a:rPr lang="cs-CZ" dirty="0"/>
              <a:t>: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/>
              <a:t>tularemie.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D336228F-2FBB-4D97-0E56-BCCB0B088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3745" y="2057399"/>
            <a:ext cx="3842126" cy="40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alezený obrázek pro mrkev">
            <a:extLst>
              <a:ext uri="{FF2B5EF4-FFF2-40B4-BE49-F238E27FC236}">
                <a16:creationId xmlns:a16="http://schemas.microsoft.com/office/drawing/2014/main" xmlns="" id="{30249445-1602-A29C-8FCD-084B92B1C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9745" y="3773020"/>
            <a:ext cx="1524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632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CB766F9-BEE1-31CE-962A-4E111209B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565" y="233082"/>
            <a:ext cx="2783541" cy="1356360"/>
          </a:xfrm>
        </p:spPr>
        <p:txBody>
          <a:bodyPr/>
          <a:lstStyle/>
          <a:p>
            <a:r>
              <a:rPr lang="cs-CZ" dirty="0"/>
              <a:t>VEVERKA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4AF784E-36A8-CDF9-0475-E046B9944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565" y="1214718"/>
            <a:ext cx="5087470" cy="5410200"/>
          </a:xfrm>
        </p:spPr>
        <p:txBody>
          <a:bodyPr/>
          <a:lstStyle/>
          <a:p>
            <a:r>
              <a:rPr lang="cs-CZ" dirty="0"/>
              <a:t>Je hlodavec</a:t>
            </a:r>
          </a:p>
          <a:p>
            <a:r>
              <a:rPr lang="cs-CZ" dirty="0"/>
              <a:t>Měří 19-23 cm</a:t>
            </a:r>
          </a:p>
          <a:p>
            <a:r>
              <a:rPr lang="cs-CZ" dirty="0"/>
              <a:t>Váží 250-340 g</a:t>
            </a:r>
          </a:p>
          <a:p>
            <a:pPr marL="45720" indent="0">
              <a:buNone/>
            </a:pPr>
            <a:r>
              <a:rPr lang="cs-CZ" dirty="0"/>
              <a:t>Huňatý ocas pomáhá udržovat rovnováhu </a:t>
            </a:r>
          </a:p>
          <a:p>
            <a:pPr marL="45720" indent="0">
              <a:buNone/>
            </a:pPr>
            <a:r>
              <a:rPr lang="cs-CZ" dirty="0"/>
              <a:t>při skocích a lezení</a:t>
            </a:r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1026" name="Picture 2" descr="Nalezený obrázek pro VEVERKA obecná">
            <a:extLst>
              <a:ext uri="{FF2B5EF4-FFF2-40B4-BE49-F238E27FC236}">
                <a16:creationId xmlns:a16="http://schemas.microsoft.com/office/drawing/2014/main" xmlns="" id="{ECD3747A-EEAB-E7AE-19C7-9D6F966BA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6536" y="233081"/>
            <a:ext cx="6057899" cy="40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lezený obrázek pro ořechy">
            <a:extLst>
              <a:ext uri="{FF2B5EF4-FFF2-40B4-BE49-F238E27FC236}">
                <a16:creationId xmlns:a16="http://schemas.microsoft.com/office/drawing/2014/main" xmlns="" id="{5DD12833-56AA-13C1-9AC1-623B86599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9034" y="4300817"/>
            <a:ext cx="2915401" cy="235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881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1981331-BECB-CB84-6ED3-C5019BFCC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0412" y="385483"/>
            <a:ext cx="1985682" cy="1356360"/>
          </a:xfrm>
        </p:spPr>
        <p:txBody>
          <a:bodyPr/>
          <a:lstStyle/>
          <a:p>
            <a:r>
              <a:rPr lang="cs-CZ" dirty="0">
                <a:solidFill>
                  <a:schemeClr val="accent2"/>
                </a:solidFill>
              </a:rPr>
              <a:t>SRNKA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261F858-1067-C427-A3D2-7C5126FED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106" y="1564340"/>
            <a:ext cx="5768788" cy="4038600"/>
          </a:xfrm>
        </p:spPr>
        <p:txBody>
          <a:bodyPr/>
          <a:lstStyle/>
          <a:p>
            <a:pPr marL="45720" indent="0">
              <a:buNone/>
            </a:pPr>
            <a:r>
              <a:rPr lang="cs-CZ" dirty="0"/>
              <a:t>-hmotnost 15–30 kg </a:t>
            </a:r>
          </a:p>
          <a:p>
            <a:pPr>
              <a:buFontTx/>
              <a:buChar char="-"/>
            </a:pPr>
            <a:r>
              <a:rPr lang="cs-CZ" dirty="0"/>
              <a:t>Ocas  je velmi krátký měří 2 až 3 cm</a:t>
            </a:r>
          </a:p>
          <a:p>
            <a:pPr>
              <a:buFontTx/>
              <a:buChar char="-"/>
            </a:pPr>
            <a:r>
              <a:rPr lang="cs-CZ" dirty="0"/>
              <a:t>Srnec je savec.</a:t>
            </a:r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2052" name="Picture 4" descr="Nalezený obrázek pro srnka ">
            <a:extLst>
              <a:ext uri="{FF2B5EF4-FFF2-40B4-BE49-F238E27FC236}">
                <a16:creationId xmlns:a16="http://schemas.microsoft.com/office/drawing/2014/main" xmlns="" id="{84270775-3C31-2D51-641E-27100003D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4643" y="219019"/>
            <a:ext cx="3269317" cy="218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1257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D47B3D0-E41F-70B5-77BC-8F9DC6F06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Pampeliška obecná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893449C-3186-CE5F-C399-C7A3E9CB6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Pampeliška může být velká 5 až 40 cm.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38A488DB-DBC0-3643-EB12-768D8FD293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208359">
            <a:off x="7561022" y="1999111"/>
            <a:ext cx="3126043" cy="235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1300338"/>
      </p:ext>
    </p:extLst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TM03457444[[fn=Základ]]</Template>
  <TotalTime>106</TotalTime>
  <Words>67</Words>
  <Application>Microsoft Office PowerPoint</Application>
  <PresentationFormat>Vlastní</PresentationFormat>
  <Paragraphs>17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Základ</vt:lpstr>
      <vt:lpstr>                 LES JE DOMOV                    PRO ZVÍŘATA</vt:lpstr>
      <vt:lpstr>Zajíc polní</vt:lpstr>
      <vt:lpstr>VEVERKA</vt:lpstr>
      <vt:lpstr>SRNKA</vt:lpstr>
      <vt:lpstr>Pampeliška obecná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LES JE DOMOV                    PRO ZVÍŘATA</dc:title>
  <dc:creator>zak</dc:creator>
  <cp:lastModifiedBy>Alena</cp:lastModifiedBy>
  <cp:revision>6</cp:revision>
  <dcterms:created xsi:type="dcterms:W3CDTF">2025-03-26T09:59:00Z</dcterms:created>
  <dcterms:modified xsi:type="dcterms:W3CDTF">2025-04-15T17:56:25Z</dcterms:modified>
</cp:coreProperties>
</file>