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4E974-F1AA-AE49-45DB-114DE27F7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E1F489-D4F2-8F6A-6310-63EA99E4D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AD86AD-AA91-16DC-3D57-3BC5B4165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40D6-A03B-464E-99EA-055DFF9E1D15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1CD137-6F51-4CD3-C450-7034B6AC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950207-5A87-9020-B7D8-CE6DA861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E0EA-E72D-4472-86D6-B717742F20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38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1D56D-8F76-DB28-EA77-EB1906C4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3E5EAB-75A8-26DF-537D-39509AE2C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EF76A5-0D96-326E-A4C9-47C96F066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40D6-A03B-464E-99EA-055DFF9E1D15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221B40-C208-7486-5076-F55F818F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AB0222-47D0-161B-A7FE-13637C09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E0EA-E72D-4472-86D6-B717742F20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31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D6065AA-58C3-0CF4-EF87-52038DDC91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538BC81-E6D8-5030-76A4-BA8D06E2B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506A69-FA39-5B02-64C3-6797F0D29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40D6-A03B-464E-99EA-055DFF9E1D15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F73133-97D7-1D0C-77B9-4C2135478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34E03A-FE55-D53C-0093-B3F12EA8D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E0EA-E72D-4472-86D6-B717742F20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30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7815E-0666-4963-C1A9-204525F0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7F2E2B-3462-6160-B6F2-2254D1C8A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DAC519-07C5-25DE-E2D7-F413598F0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40D6-A03B-464E-99EA-055DFF9E1D15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D10586-7660-3F47-E4BC-40FD5A6FF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1DAC37-BC9A-4BE2-ECAB-2505278AE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E0EA-E72D-4472-86D6-B717742F20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80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B38AB-8B31-9BFC-5D81-38916A9AD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AFD3B3-0132-3762-1BE2-2A176B7B5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DA0A00-F6C7-460A-E1D0-B9F6B7381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40D6-A03B-464E-99EA-055DFF9E1D15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7722C3-38F6-FDA5-A544-1CF3C722A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FB5769-6E47-839D-C4C7-4B1C8C76B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E0EA-E72D-4472-86D6-B717742F20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26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C33693-86C2-30CB-214A-F660F6C79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123BE0-3070-4466-711A-B9F08C254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92B4C93-52E8-35CC-1C6E-7EF700B8D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C42224-FD79-9DBF-370F-FF7687A74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40D6-A03B-464E-99EA-055DFF9E1D15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3D9FB5-A004-5E7C-14FA-9A8AA497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2589321-88E0-FB21-1F25-B082EC44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E0EA-E72D-4472-86D6-B717742F20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07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26863-A9E5-9863-7611-2CDC609DF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37AAAF-EE3F-314B-8122-F3876004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C879A93-5BF0-8F47-09F9-2ED32A362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F881E-E85A-C134-8AFC-DBA8D6281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69F2FF1-81A0-45C5-088B-D39969F607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1CED9B6-6E2A-FB09-A33C-F4ACA462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40D6-A03B-464E-99EA-055DFF9E1D15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431AB14-7662-BB44-0E90-40C1EA03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F506533-BD9D-FA64-9CB7-D68CC62FB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E0EA-E72D-4472-86D6-B717742F20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85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3FDE6-52F3-4A90-4B09-29CA39BC3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8573BB8-32DB-373C-2DF6-1BC37471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40D6-A03B-464E-99EA-055DFF9E1D15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2E05A0-457D-2F1E-DD5D-4120DF5ED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0D0C82-705F-59A5-32D2-BD7EB85D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E0EA-E72D-4472-86D6-B717742F20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7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71EA187-F193-7DEC-8A52-27A1BBF58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40D6-A03B-464E-99EA-055DFF9E1D15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8CA455E-12A3-9119-5F3B-6A647D79A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C6E3DAD-34E1-E058-8BD9-1208A6F4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E0EA-E72D-4472-86D6-B717742F20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18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716533-9590-5047-E020-0D77ACA51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F0091C-751A-85DB-891B-B3E38012F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A162ED-E3D8-A7DA-7441-FCE0C6C0E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080E21F-1F17-01E2-DF7E-769131F5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40D6-A03B-464E-99EA-055DFF9E1D15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8BB2DF-227A-0054-08BC-899B634FD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E11C71-C539-A020-6ED0-DB8F1B738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E0EA-E72D-4472-86D6-B717742F20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31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3B2B05-C5DE-7892-FFF5-F74C484F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BE7D935-C50E-7668-4B90-F99F2CD3E4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DCEEAC-5426-E69A-A80B-216418F7E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9DD5CD-1E0C-89EC-0A11-71DDC56D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40D6-A03B-464E-99EA-055DFF9E1D15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5DF95A4-F861-DB57-1ECB-86E4783A1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621499-60AA-2E90-4785-F75ACBDB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E0EA-E72D-4472-86D6-B717742F20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83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3886B51-A238-C61B-69B0-94D7950A6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DAC35B2-2B46-88B9-A743-862D5E8B6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574F13-DCF2-576B-CA9B-56997ADE9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D40D6-A03B-464E-99EA-055DFF9E1D15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AA81E2-DFDD-2E3B-C1B7-D0B5FD36F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C8672E-D588-00B5-7C87-6124EF5E6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3E0EA-E72D-4472-86D6-B717742F20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19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844B9D-C1C8-A8A3-2A8B-CEC5151AB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96050"/>
            <a:ext cx="9144000" cy="2665900"/>
          </a:xfrm>
        </p:spPr>
        <p:txBody>
          <a:bodyPr>
            <a:noAutofit/>
          </a:bodyPr>
          <a:lstStyle/>
          <a:p>
            <a:r>
              <a:rPr lang="cs-CZ" b="1" dirty="0"/>
              <a:t>VÝHODY MENŠÍCH EKOLOGICKY HOSPODÁŘSKÝCH FAREM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5F39F87-72C4-0E01-624A-5C2CAD9F9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65" y="239114"/>
            <a:ext cx="4126522" cy="185693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A5229B0-2536-29AB-6B64-37778E442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043" y="4962024"/>
            <a:ext cx="3960643" cy="153957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B6CB513-D26C-42D8-9261-2C37C0251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3692" y="356403"/>
            <a:ext cx="2381250" cy="23812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417A88F-32E5-9FBC-0E8F-C345A19DD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050" y="3429000"/>
            <a:ext cx="2013208" cy="299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75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F08F6B-6591-E0BD-7128-B69B8BE27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PROČ NAKUPOVAT LOKÁLNÍ BIOPOTRAVINY?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C66DCB-9B32-8812-C4DD-527C02CA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VÍTE CO JÍTE </a:t>
            </a:r>
          </a:p>
          <a:p>
            <a:r>
              <a:rPr lang="cs-CZ" dirty="0"/>
              <a:t>Čerstvá zelenina a ovoce nebo maso v bio </a:t>
            </a:r>
            <a:r>
              <a:rPr lang="cs-CZ" dirty="0" err="1"/>
              <a:t>kvalite</a:t>
            </a:r>
            <a:r>
              <a:rPr lang="cs-CZ" dirty="0"/>
              <a:t>.</a:t>
            </a:r>
          </a:p>
          <a:p>
            <a:r>
              <a:rPr lang="cs-CZ" dirty="0"/>
              <a:t>Můžete se přijít podívat jak výroba biopotravin probíhá.</a:t>
            </a:r>
          </a:p>
          <a:p>
            <a:pPr marL="0" indent="0">
              <a:buNone/>
            </a:pPr>
            <a:r>
              <a:rPr lang="cs-CZ" dirty="0"/>
              <a:t>2.   KRÁTKÁ CESTA K VAŠEMU TALÍŘI</a:t>
            </a:r>
          </a:p>
          <a:p>
            <a:r>
              <a:rPr lang="cs-CZ" dirty="0"/>
              <a:t>Potraviny se nedovážejí takže šetříme přírodu.</a:t>
            </a:r>
          </a:p>
          <a:p>
            <a:pPr marL="514350" indent="-514350">
              <a:buAutoNum type="arabicPeriod" startAt="3"/>
            </a:pPr>
            <a:r>
              <a:rPr lang="cs-CZ" dirty="0"/>
              <a:t>PODPORA REGIONŮ</a:t>
            </a:r>
          </a:p>
          <a:p>
            <a:r>
              <a:rPr lang="cs-CZ" dirty="0"/>
              <a:t>Podpoříte farmáře a také ekonomiku regionu.</a:t>
            </a:r>
          </a:p>
          <a:p>
            <a:pPr marL="514350" indent="-514350">
              <a:buAutoNum type="arabicPeriod" startAt="4"/>
            </a:pPr>
            <a:r>
              <a:rPr lang="cs-CZ" dirty="0"/>
              <a:t>PŘIROZENOST A ČERSTVOST</a:t>
            </a:r>
          </a:p>
          <a:p>
            <a:r>
              <a:rPr lang="cs-CZ" dirty="0"/>
              <a:t>Potraviny </a:t>
            </a:r>
            <a:r>
              <a:rPr lang="cs-CZ" dirty="0" err="1"/>
              <a:t>sou</a:t>
            </a:r>
            <a:r>
              <a:rPr lang="cs-CZ" dirty="0"/>
              <a:t> vždy čerstvé protože si je kupujte tam kde se i vyrábí takže necestují přes půlku světa.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59BDB9D-1619-A554-38DE-5266651A6F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2" t="9136" r="3989" b="6377"/>
          <a:stretch/>
        </p:blipFill>
        <p:spPr>
          <a:xfrm>
            <a:off x="8370277" y="3429000"/>
            <a:ext cx="2574388" cy="153689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1F16E4C-22CC-C2FF-5870-F25D57B17F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05" t="12914" r="27295" b="13907"/>
          <a:stretch/>
        </p:blipFill>
        <p:spPr>
          <a:xfrm>
            <a:off x="10275971" y="1319811"/>
            <a:ext cx="1746523" cy="210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7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4AA8B-C8AA-CCCF-B2C1-C3661560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EKO FARMA BOŽICE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CC90FB-F5D4-0122-D2B5-09069DC92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Založena 1998</a:t>
            </a:r>
          </a:p>
          <a:p>
            <a:r>
              <a:rPr lang="cs-CZ" dirty="0"/>
              <a:t>Jejich cílem je pěstovat perfektně přírodní polní zeleninu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E01565-9F42-7F36-2849-F1573FDF0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06543"/>
            <a:ext cx="4779498" cy="318633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E54B009-AD54-7503-D8B9-AF8780F5A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06543"/>
            <a:ext cx="5059680" cy="337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795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90</Words>
  <Application>Microsoft Office PowerPoint</Application>
  <PresentationFormat>Širokoúhlá obrazovka</PresentationFormat>
  <Paragraphs>14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Motiv Office</vt:lpstr>
      <vt:lpstr>VÝHODY MENŠÍCH EKOLOGICKY HOSPODÁŘSKÝCH FAREM</vt:lpstr>
      <vt:lpstr>PROČ NAKUPOVAT LOKÁLNÍ BIOPOTRAVINY?</vt:lpstr>
      <vt:lpstr>EKO FARMA BOŽICE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VÝHODY MENŠÍCH EKOLOGICKY HOSPODÁŘSKÝCH FAREM</dc:title>
  <dc:creator>zak1 Dyjakovice</dc:creator>
  <cp:lastModifiedBy>zak1 Dyjakovice</cp:lastModifiedBy>
  <cp:revision>2</cp:revision>
  <dcterms:created xsi:type="dcterms:W3CDTF">2024-05-06T09:16:19Z</dcterms:created>
  <dcterms:modified xsi:type="dcterms:W3CDTF">2024-05-06T09:20:56Z</dcterms:modified>
</cp:coreProperties>
</file>